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56" r:id="rId3"/>
    <p:sldId id="257" r:id="rId4"/>
    <p:sldId id="258" r:id="rId6"/>
    <p:sldId id="259" r:id="rId7"/>
    <p:sldId id="482" r:id="rId8"/>
    <p:sldId id="352" r:id="rId9"/>
    <p:sldId id="353" r:id="rId10"/>
    <p:sldId id="354" r:id="rId11"/>
    <p:sldId id="670" r:id="rId12"/>
    <p:sldId id="543" r:id="rId13"/>
    <p:sldId id="490" r:id="rId14"/>
    <p:sldId id="679" r:id="rId15"/>
    <p:sldId id="542" r:id="rId16"/>
    <p:sldId id="448" r:id="rId17"/>
    <p:sldId id="475" r:id="rId18"/>
    <p:sldId id="476" r:id="rId19"/>
    <p:sldId id="544" r:id="rId20"/>
    <p:sldId id="658" r:id="rId21"/>
    <p:sldId id="546" r:id="rId22"/>
    <p:sldId id="671" r:id="rId23"/>
    <p:sldId id="450" r:id="rId24"/>
    <p:sldId id="351" r:id="rId25"/>
    <p:sldId id="494" r:id="rId26"/>
    <p:sldId id="495" r:id="rId27"/>
    <p:sldId id="496" r:id="rId28"/>
    <p:sldId id="675" r:id="rId29"/>
    <p:sldId id="497" r:id="rId30"/>
    <p:sldId id="680" r:id="rId31"/>
    <p:sldId id="677" r:id="rId32"/>
    <p:sldId id="676" r:id="rId33"/>
    <p:sldId id="674" r:id="rId34"/>
    <p:sldId id="678" r:id="rId35"/>
    <p:sldId id="453" r:id="rId36"/>
    <p:sldId id="681" r:id="rId37"/>
    <p:sldId id="457" r:id="rId38"/>
    <p:sldId id="460" r:id="rId39"/>
    <p:sldId id="461" r:id="rId40"/>
    <p:sldId id="462" r:id="rId41"/>
    <p:sldId id="464" r:id="rId42"/>
    <p:sldId id="465" r:id="rId43"/>
    <p:sldId id="466" r:id="rId44"/>
    <p:sldId id="478" r:id="rId45"/>
    <p:sldId id="479" r:id="rId46"/>
    <p:sldId id="767" r:id="rId47"/>
  </p:sldIdLst>
  <p:sldSz cx="12192000" cy="6858000"/>
  <p:notesSz cx="6858000" cy="9144000"/>
  <p:embeddedFontLst>
    <p:embeddedFont>
      <p:font typeface="Baloo Bhaijaan Regular" panose="03080902040302020200"/>
      <p:regular r:id="rId51"/>
    </p:embeddedFont>
  </p:embeddedFontLst>
  <p:custDataLst>
    <p:tags r:id="rId52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64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2" Type="http://schemas.openxmlformats.org/officeDocument/2006/relationships/tags" Target="tags/tag1.xml"/><Relationship Id="rId51" Type="http://schemas.openxmlformats.org/officeDocument/2006/relationships/font" Target="fonts/font1.fntdata"/><Relationship Id="rId50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49" Type="http://schemas.openxmlformats.org/officeDocument/2006/relationships/viewProps" Target="viewProps.xml"/><Relationship Id="rId48" Type="http://schemas.openxmlformats.org/officeDocument/2006/relationships/presProps" Target="presProps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63" name="Shape 16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197" name="Shape 19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同样，我们还是从这四个方面进行分析。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文本"/>
          <p:cNvSpPr txBox="1"/>
          <p:nvPr>
            <p:ph type="title" hasCustomPrompt="1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4" name="正文级别 1…"/>
          <p:cNvSpPr txBox="1"/>
          <p:nvPr>
            <p:ph type="body" sz="quarter" idx="1" hasCustomPrompt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</a:lvl1pPr>
            <a:lvl2pPr marL="0" indent="457200" algn="ctr">
              <a:buSzTx/>
              <a:buFontTx/>
              <a:buNone/>
            </a:lvl2pPr>
            <a:lvl3pPr marL="0" indent="914400" algn="ctr">
              <a:buSzTx/>
              <a:buFontTx/>
              <a:buNone/>
            </a:lvl3pPr>
            <a:lvl4pPr marL="0" indent="1371600" algn="ctr">
              <a:buSzTx/>
              <a:buFontTx/>
              <a:buNone/>
            </a:lvl4pPr>
            <a:lvl5pPr marL="0" indent="1828800" algn="ctr">
              <a:buSzTx/>
              <a:buFontTx/>
              <a:buNone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标题文本"/>
          <p:cNvSpPr txBox="1"/>
          <p:nvPr>
            <p:ph type="title" hasCustomPrompt="1"/>
          </p:nvPr>
        </p:nvSpPr>
        <p:spPr>
          <a:xfrm>
            <a:off x="838200" y="365125"/>
            <a:ext cx="10515600" cy="691319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pic>
        <p:nvPicPr>
          <p:cNvPr id="97" name="校徽6.jpg" descr="校徽6.jpg"/>
          <p:cNvPicPr>
            <a:picLocks noChangeAspect="1"/>
          </p:cNvPicPr>
          <p:nvPr/>
        </p:nvPicPr>
        <p:blipFill>
          <a:blip r:embed="rId2">
            <a:alphaModFix amt="59881"/>
          </a:blip>
          <a:srcRect l="4438" r="5808" b="5742"/>
          <a:stretch>
            <a:fillRect/>
          </a:stretch>
        </p:blipFill>
        <p:spPr>
          <a:xfrm>
            <a:off x="9851085" y="442951"/>
            <a:ext cx="2272460" cy="467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4" h="21589" extrusionOk="0">
                <a:moveTo>
                  <a:pt x="1280" y="0"/>
                </a:moveTo>
                <a:lnTo>
                  <a:pt x="1253" y="1136"/>
                </a:lnTo>
                <a:cubicBezTo>
                  <a:pt x="1236" y="1861"/>
                  <a:pt x="1211" y="2136"/>
                  <a:pt x="1117" y="2180"/>
                </a:cubicBezTo>
                <a:cubicBezTo>
                  <a:pt x="1086" y="2195"/>
                  <a:pt x="1045" y="2189"/>
                  <a:pt x="997" y="2162"/>
                </a:cubicBezTo>
                <a:cubicBezTo>
                  <a:pt x="705" y="1999"/>
                  <a:pt x="275" y="3798"/>
                  <a:pt x="337" y="4929"/>
                </a:cubicBezTo>
                <a:cubicBezTo>
                  <a:pt x="344" y="5055"/>
                  <a:pt x="351" y="5186"/>
                  <a:pt x="352" y="5314"/>
                </a:cubicBezTo>
                <a:cubicBezTo>
                  <a:pt x="355" y="5570"/>
                  <a:pt x="345" y="5820"/>
                  <a:pt x="329" y="6047"/>
                </a:cubicBezTo>
                <a:cubicBezTo>
                  <a:pt x="314" y="6273"/>
                  <a:pt x="293" y="6468"/>
                  <a:pt x="265" y="6615"/>
                </a:cubicBezTo>
                <a:cubicBezTo>
                  <a:pt x="238" y="6761"/>
                  <a:pt x="205" y="6853"/>
                  <a:pt x="171" y="6871"/>
                </a:cubicBezTo>
                <a:cubicBezTo>
                  <a:pt x="154" y="6880"/>
                  <a:pt x="136" y="6867"/>
                  <a:pt x="118" y="6834"/>
                </a:cubicBezTo>
                <a:cubicBezTo>
                  <a:pt x="108" y="6815"/>
                  <a:pt x="97" y="6828"/>
                  <a:pt x="88" y="6853"/>
                </a:cubicBezTo>
                <a:cubicBezTo>
                  <a:pt x="79" y="6878"/>
                  <a:pt x="72" y="6925"/>
                  <a:pt x="65" y="6999"/>
                </a:cubicBezTo>
                <a:cubicBezTo>
                  <a:pt x="51" y="7153"/>
                  <a:pt x="40" y="7403"/>
                  <a:pt x="31" y="7787"/>
                </a:cubicBezTo>
                <a:cubicBezTo>
                  <a:pt x="14" y="8563"/>
                  <a:pt x="4" y="9854"/>
                  <a:pt x="1" y="11855"/>
                </a:cubicBezTo>
                <a:cubicBezTo>
                  <a:pt x="-3" y="15080"/>
                  <a:pt x="8" y="16398"/>
                  <a:pt x="58" y="16857"/>
                </a:cubicBezTo>
                <a:cubicBezTo>
                  <a:pt x="66" y="16933"/>
                  <a:pt x="77" y="16988"/>
                  <a:pt x="88" y="17022"/>
                </a:cubicBezTo>
                <a:cubicBezTo>
                  <a:pt x="98" y="17055"/>
                  <a:pt x="109" y="17077"/>
                  <a:pt x="122" y="17077"/>
                </a:cubicBezTo>
                <a:cubicBezTo>
                  <a:pt x="157" y="17077"/>
                  <a:pt x="193" y="17163"/>
                  <a:pt x="224" y="17315"/>
                </a:cubicBezTo>
                <a:cubicBezTo>
                  <a:pt x="254" y="17466"/>
                  <a:pt x="279" y="17673"/>
                  <a:pt x="292" y="17901"/>
                </a:cubicBezTo>
                <a:cubicBezTo>
                  <a:pt x="304" y="18130"/>
                  <a:pt x="326" y="18353"/>
                  <a:pt x="352" y="18506"/>
                </a:cubicBezTo>
                <a:cubicBezTo>
                  <a:pt x="378" y="18658"/>
                  <a:pt x="408" y="18742"/>
                  <a:pt x="435" y="18744"/>
                </a:cubicBezTo>
                <a:cubicBezTo>
                  <a:pt x="450" y="18745"/>
                  <a:pt x="469" y="18783"/>
                  <a:pt x="491" y="18836"/>
                </a:cubicBezTo>
                <a:cubicBezTo>
                  <a:pt x="536" y="18943"/>
                  <a:pt x="594" y="19178"/>
                  <a:pt x="650" y="19422"/>
                </a:cubicBezTo>
                <a:cubicBezTo>
                  <a:pt x="675" y="19534"/>
                  <a:pt x="700" y="19609"/>
                  <a:pt x="725" y="19734"/>
                </a:cubicBezTo>
                <a:cubicBezTo>
                  <a:pt x="779" y="20000"/>
                  <a:pt x="829" y="20284"/>
                  <a:pt x="865" y="20540"/>
                </a:cubicBezTo>
                <a:cubicBezTo>
                  <a:pt x="901" y="20795"/>
                  <a:pt x="925" y="21030"/>
                  <a:pt x="925" y="21181"/>
                </a:cubicBezTo>
                <a:cubicBezTo>
                  <a:pt x="925" y="21256"/>
                  <a:pt x="945" y="21328"/>
                  <a:pt x="989" y="21383"/>
                </a:cubicBezTo>
                <a:cubicBezTo>
                  <a:pt x="1033" y="21437"/>
                  <a:pt x="1101" y="21477"/>
                  <a:pt x="1189" y="21511"/>
                </a:cubicBezTo>
                <a:cubicBezTo>
                  <a:pt x="1366" y="21579"/>
                  <a:pt x="1630" y="21600"/>
                  <a:pt x="1985" y="21584"/>
                </a:cubicBezTo>
                <a:cubicBezTo>
                  <a:pt x="2453" y="21563"/>
                  <a:pt x="2718" y="21536"/>
                  <a:pt x="2882" y="21419"/>
                </a:cubicBezTo>
                <a:cubicBezTo>
                  <a:pt x="2964" y="21361"/>
                  <a:pt x="3022" y="21271"/>
                  <a:pt x="3063" y="21163"/>
                </a:cubicBezTo>
                <a:cubicBezTo>
                  <a:pt x="3084" y="21109"/>
                  <a:pt x="3101" y="21049"/>
                  <a:pt x="3116" y="20980"/>
                </a:cubicBezTo>
                <a:cubicBezTo>
                  <a:pt x="3132" y="20910"/>
                  <a:pt x="3145" y="20829"/>
                  <a:pt x="3158" y="20741"/>
                </a:cubicBezTo>
                <a:cubicBezTo>
                  <a:pt x="3174" y="20627"/>
                  <a:pt x="3197" y="20534"/>
                  <a:pt x="3218" y="20448"/>
                </a:cubicBezTo>
                <a:cubicBezTo>
                  <a:pt x="3239" y="20364"/>
                  <a:pt x="3259" y="20298"/>
                  <a:pt x="3282" y="20247"/>
                </a:cubicBezTo>
                <a:cubicBezTo>
                  <a:pt x="3328" y="20144"/>
                  <a:pt x="3376" y="20111"/>
                  <a:pt x="3418" y="20173"/>
                </a:cubicBezTo>
                <a:cubicBezTo>
                  <a:pt x="3440" y="20206"/>
                  <a:pt x="3462" y="20235"/>
                  <a:pt x="3482" y="20247"/>
                </a:cubicBezTo>
                <a:cubicBezTo>
                  <a:pt x="3502" y="20259"/>
                  <a:pt x="3523" y="20255"/>
                  <a:pt x="3542" y="20247"/>
                </a:cubicBezTo>
                <a:cubicBezTo>
                  <a:pt x="3619" y="20214"/>
                  <a:pt x="3683" y="20019"/>
                  <a:pt x="3735" y="19679"/>
                </a:cubicBezTo>
                <a:cubicBezTo>
                  <a:pt x="3748" y="19594"/>
                  <a:pt x="3761" y="19507"/>
                  <a:pt x="3772" y="19404"/>
                </a:cubicBezTo>
                <a:cubicBezTo>
                  <a:pt x="3784" y="19297"/>
                  <a:pt x="3793" y="19178"/>
                  <a:pt x="3803" y="19056"/>
                </a:cubicBezTo>
                <a:cubicBezTo>
                  <a:pt x="3819" y="18838"/>
                  <a:pt x="3849" y="18681"/>
                  <a:pt x="3882" y="18598"/>
                </a:cubicBezTo>
                <a:cubicBezTo>
                  <a:pt x="3898" y="18556"/>
                  <a:pt x="3916" y="18528"/>
                  <a:pt x="3935" y="18524"/>
                </a:cubicBezTo>
                <a:cubicBezTo>
                  <a:pt x="3953" y="18521"/>
                  <a:pt x="3971" y="18542"/>
                  <a:pt x="3991" y="18579"/>
                </a:cubicBezTo>
                <a:cubicBezTo>
                  <a:pt x="4005" y="18604"/>
                  <a:pt x="4018" y="18628"/>
                  <a:pt x="4029" y="18634"/>
                </a:cubicBezTo>
                <a:cubicBezTo>
                  <a:pt x="4051" y="18648"/>
                  <a:pt x="4068" y="18622"/>
                  <a:pt x="4082" y="18543"/>
                </a:cubicBezTo>
                <a:cubicBezTo>
                  <a:pt x="4088" y="18503"/>
                  <a:pt x="4096" y="18445"/>
                  <a:pt x="4100" y="18378"/>
                </a:cubicBezTo>
                <a:cubicBezTo>
                  <a:pt x="4120" y="18107"/>
                  <a:pt x="4127" y="17595"/>
                  <a:pt x="4127" y="16747"/>
                </a:cubicBezTo>
                <a:cubicBezTo>
                  <a:pt x="4127" y="16271"/>
                  <a:pt x="4133" y="15825"/>
                  <a:pt x="4150" y="15428"/>
                </a:cubicBezTo>
                <a:cubicBezTo>
                  <a:pt x="4174" y="14830"/>
                  <a:pt x="4217" y="14360"/>
                  <a:pt x="4263" y="14090"/>
                </a:cubicBezTo>
                <a:cubicBezTo>
                  <a:pt x="4278" y="14000"/>
                  <a:pt x="4291" y="13929"/>
                  <a:pt x="4308" y="13889"/>
                </a:cubicBezTo>
                <a:cubicBezTo>
                  <a:pt x="4341" y="13808"/>
                  <a:pt x="4373" y="13841"/>
                  <a:pt x="4406" y="13999"/>
                </a:cubicBezTo>
                <a:cubicBezTo>
                  <a:pt x="4413" y="14031"/>
                  <a:pt x="4420" y="13980"/>
                  <a:pt x="4425" y="13889"/>
                </a:cubicBezTo>
                <a:cubicBezTo>
                  <a:pt x="4438" y="13602"/>
                  <a:pt x="4439" y="12803"/>
                  <a:pt x="4425" y="11800"/>
                </a:cubicBezTo>
                <a:cubicBezTo>
                  <a:pt x="4406" y="10462"/>
                  <a:pt x="4389" y="9164"/>
                  <a:pt x="4387" y="8905"/>
                </a:cubicBezTo>
                <a:cubicBezTo>
                  <a:pt x="4386" y="8775"/>
                  <a:pt x="4367" y="8623"/>
                  <a:pt x="4338" y="8502"/>
                </a:cubicBezTo>
                <a:cubicBezTo>
                  <a:pt x="4309" y="8380"/>
                  <a:pt x="4272" y="8281"/>
                  <a:pt x="4229" y="8227"/>
                </a:cubicBezTo>
                <a:cubicBezTo>
                  <a:pt x="4167" y="8149"/>
                  <a:pt x="4126" y="8026"/>
                  <a:pt x="4108" y="7769"/>
                </a:cubicBezTo>
                <a:cubicBezTo>
                  <a:pt x="4099" y="7637"/>
                  <a:pt x="4097" y="7477"/>
                  <a:pt x="4097" y="7274"/>
                </a:cubicBezTo>
                <a:cubicBezTo>
                  <a:pt x="4097" y="7066"/>
                  <a:pt x="4101" y="6806"/>
                  <a:pt x="4108" y="6505"/>
                </a:cubicBezTo>
                <a:cubicBezTo>
                  <a:pt x="4115" y="6201"/>
                  <a:pt x="4119" y="5970"/>
                  <a:pt x="4119" y="5772"/>
                </a:cubicBezTo>
                <a:cubicBezTo>
                  <a:pt x="4120" y="5171"/>
                  <a:pt x="4084" y="5002"/>
                  <a:pt x="3995" y="5002"/>
                </a:cubicBezTo>
                <a:cubicBezTo>
                  <a:pt x="3954" y="5002"/>
                  <a:pt x="3917" y="4913"/>
                  <a:pt x="3882" y="4764"/>
                </a:cubicBezTo>
                <a:cubicBezTo>
                  <a:pt x="3847" y="4615"/>
                  <a:pt x="3819" y="4404"/>
                  <a:pt x="3806" y="4178"/>
                </a:cubicBezTo>
                <a:cubicBezTo>
                  <a:pt x="3784" y="3774"/>
                  <a:pt x="3734" y="3533"/>
                  <a:pt x="3659" y="3463"/>
                </a:cubicBezTo>
                <a:cubicBezTo>
                  <a:pt x="3634" y="3439"/>
                  <a:pt x="3607" y="3430"/>
                  <a:pt x="3576" y="3445"/>
                </a:cubicBezTo>
                <a:cubicBezTo>
                  <a:pt x="3511" y="3477"/>
                  <a:pt x="3463" y="3452"/>
                  <a:pt x="3437" y="3353"/>
                </a:cubicBezTo>
                <a:cubicBezTo>
                  <a:pt x="3411" y="3255"/>
                  <a:pt x="3406" y="3089"/>
                  <a:pt x="3414" y="2840"/>
                </a:cubicBezTo>
                <a:cubicBezTo>
                  <a:pt x="3419" y="2704"/>
                  <a:pt x="3418" y="2588"/>
                  <a:pt x="3410" y="2492"/>
                </a:cubicBezTo>
                <a:cubicBezTo>
                  <a:pt x="3406" y="2444"/>
                  <a:pt x="3399" y="2403"/>
                  <a:pt x="3391" y="2364"/>
                </a:cubicBezTo>
                <a:cubicBezTo>
                  <a:pt x="3369" y="2245"/>
                  <a:pt x="3329" y="2168"/>
                  <a:pt x="3267" y="2107"/>
                </a:cubicBezTo>
                <a:cubicBezTo>
                  <a:pt x="3225" y="2066"/>
                  <a:pt x="3175" y="2022"/>
                  <a:pt x="3112" y="1997"/>
                </a:cubicBezTo>
                <a:cubicBezTo>
                  <a:pt x="2971" y="1941"/>
                  <a:pt x="2887" y="1891"/>
                  <a:pt x="2845" y="1741"/>
                </a:cubicBezTo>
                <a:cubicBezTo>
                  <a:pt x="2834" y="1702"/>
                  <a:pt x="2828" y="1645"/>
                  <a:pt x="2822" y="1594"/>
                </a:cubicBezTo>
                <a:cubicBezTo>
                  <a:pt x="2803" y="1444"/>
                  <a:pt x="2802" y="1239"/>
                  <a:pt x="2811" y="934"/>
                </a:cubicBezTo>
                <a:cubicBezTo>
                  <a:pt x="2814" y="820"/>
                  <a:pt x="2818" y="729"/>
                  <a:pt x="2818" y="641"/>
                </a:cubicBezTo>
                <a:cubicBezTo>
                  <a:pt x="2819" y="465"/>
                  <a:pt x="2811" y="330"/>
                  <a:pt x="2784" y="238"/>
                </a:cubicBezTo>
                <a:cubicBezTo>
                  <a:pt x="2718" y="8"/>
                  <a:pt x="2534" y="0"/>
                  <a:pt x="2060" y="0"/>
                </a:cubicBezTo>
                <a:lnTo>
                  <a:pt x="1280" y="0"/>
                </a:lnTo>
                <a:close/>
                <a:moveTo>
                  <a:pt x="21196" y="2125"/>
                </a:moveTo>
                <a:cubicBezTo>
                  <a:pt x="21183" y="2116"/>
                  <a:pt x="21170" y="2148"/>
                  <a:pt x="21154" y="2199"/>
                </a:cubicBezTo>
                <a:cubicBezTo>
                  <a:pt x="21147" y="2220"/>
                  <a:pt x="21139" y="2240"/>
                  <a:pt x="21131" y="2272"/>
                </a:cubicBezTo>
                <a:cubicBezTo>
                  <a:pt x="21106" y="2381"/>
                  <a:pt x="21079" y="2557"/>
                  <a:pt x="21045" y="2785"/>
                </a:cubicBezTo>
                <a:cubicBezTo>
                  <a:pt x="20964" y="3315"/>
                  <a:pt x="20796" y="3476"/>
                  <a:pt x="20343" y="3500"/>
                </a:cubicBezTo>
                <a:lnTo>
                  <a:pt x="19747" y="3536"/>
                </a:lnTo>
                <a:lnTo>
                  <a:pt x="19747" y="5204"/>
                </a:lnTo>
                <a:cubicBezTo>
                  <a:pt x="19747" y="5504"/>
                  <a:pt x="19745" y="5761"/>
                  <a:pt x="19740" y="5973"/>
                </a:cubicBezTo>
                <a:cubicBezTo>
                  <a:pt x="19730" y="6400"/>
                  <a:pt x="19709" y="6654"/>
                  <a:pt x="19676" y="6779"/>
                </a:cubicBezTo>
                <a:cubicBezTo>
                  <a:pt x="19659" y="6842"/>
                  <a:pt x="19639" y="6871"/>
                  <a:pt x="19615" y="6871"/>
                </a:cubicBezTo>
                <a:cubicBezTo>
                  <a:pt x="19590" y="6871"/>
                  <a:pt x="19569" y="6909"/>
                  <a:pt x="19551" y="7018"/>
                </a:cubicBezTo>
                <a:cubicBezTo>
                  <a:pt x="19542" y="7072"/>
                  <a:pt x="19536" y="7150"/>
                  <a:pt x="19529" y="7238"/>
                </a:cubicBezTo>
                <a:cubicBezTo>
                  <a:pt x="19492" y="7679"/>
                  <a:pt x="19473" y="8585"/>
                  <a:pt x="19461" y="10261"/>
                </a:cubicBezTo>
                <a:cubicBezTo>
                  <a:pt x="19449" y="11814"/>
                  <a:pt x="19448" y="12650"/>
                  <a:pt x="19468" y="13137"/>
                </a:cubicBezTo>
                <a:cubicBezTo>
                  <a:pt x="19479" y="13381"/>
                  <a:pt x="19494" y="13546"/>
                  <a:pt x="19517" y="13650"/>
                </a:cubicBezTo>
                <a:cubicBezTo>
                  <a:pt x="19541" y="13755"/>
                  <a:pt x="19571" y="13801"/>
                  <a:pt x="19612" y="13852"/>
                </a:cubicBezTo>
                <a:cubicBezTo>
                  <a:pt x="19645" y="13895"/>
                  <a:pt x="19675" y="13957"/>
                  <a:pt x="19698" y="14035"/>
                </a:cubicBezTo>
                <a:cubicBezTo>
                  <a:pt x="19710" y="14075"/>
                  <a:pt x="19719" y="14130"/>
                  <a:pt x="19729" y="14182"/>
                </a:cubicBezTo>
                <a:cubicBezTo>
                  <a:pt x="19755" y="14335"/>
                  <a:pt x="19772" y="14545"/>
                  <a:pt x="19781" y="14841"/>
                </a:cubicBezTo>
                <a:cubicBezTo>
                  <a:pt x="19787" y="15043"/>
                  <a:pt x="19789" y="15275"/>
                  <a:pt x="19789" y="15556"/>
                </a:cubicBezTo>
                <a:cubicBezTo>
                  <a:pt x="19789" y="15961"/>
                  <a:pt x="19780" y="16347"/>
                  <a:pt x="19766" y="16655"/>
                </a:cubicBezTo>
                <a:cubicBezTo>
                  <a:pt x="19759" y="16810"/>
                  <a:pt x="19749" y="16938"/>
                  <a:pt x="19740" y="17040"/>
                </a:cubicBezTo>
                <a:cubicBezTo>
                  <a:pt x="19731" y="17144"/>
                  <a:pt x="19724" y="17229"/>
                  <a:pt x="19713" y="17260"/>
                </a:cubicBezTo>
                <a:cubicBezTo>
                  <a:pt x="19695" y="17316"/>
                  <a:pt x="19561" y="17351"/>
                  <a:pt x="19351" y="17388"/>
                </a:cubicBezTo>
                <a:cubicBezTo>
                  <a:pt x="19346" y="17389"/>
                  <a:pt x="19345" y="17387"/>
                  <a:pt x="19340" y="17388"/>
                </a:cubicBezTo>
                <a:cubicBezTo>
                  <a:pt x="18682" y="17502"/>
                  <a:pt x="17252" y="17533"/>
                  <a:pt x="15822" y="17498"/>
                </a:cubicBezTo>
                <a:cubicBezTo>
                  <a:pt x="15344" y="17487"/>
                  <a:pt x="14868" y="17468"/>
                  <a:pt x="14419" y="17443"/>
                </a:cubicBezTo>
                <a:cubicBezTo>
                  <a:pt x="13521" y="17393"/>
                  <a:pt x="12735" y="17320"/>
                  <a:pt x="12292" y="17223"/>
                </a:cubicBezTo>
                <a:cubicBezTo>
                  <a:pt x="12069" y="17175"/>
                  <a:pt x="11933" y="17116"/>
                  <a:pt x="11911" y="17059"/>
                </a:cubicBezTo>
                <a:cubicBezTo>
                  <a:pt x="11815" y="16812"/>
                  <a:pt x="11742" y="16771"/>
                  <a:pt x="11662" y="16930"/>
                </a:cubicBezTo>
                <a:cubicBezTo>
                  <a:pt x="11635" y="16983"/>
                  <a:pt x="11608" y="17069"/>
                  <a:pt x="11579" y="17168"/>
                </a:cubicBezTo>
                <a:cubicBezTo>
                  <a:pt x="11454" y="17592"/>
                  <a:pt x="10882" y="17662"/>
                  <a:pt x="8920" y="17498"/>
                </a:cubicBezTo>
                <a:lnTo>
                  <a:pt x="6420" y="17278"/>
                </a:lnTo>
                <a:lnTo>
                  <a:pt x="6393" y="15977"/>
                </a:lnTo>
                <a:cubicBezTo>
                  <a:pt x="6384" y="15536"/>
                  <a:pt x="6361" y="15186"/>
                  <a:pt x="6329" y="14933"/>
                </a:cubicBezTo>
                <a:cubicBezTo>
                  <a:pt x="6313" y="14807"/>
                  <a:pt x="6295" y="14702"/>
                  <a:pt x="6273" y="14622"/>
                </a:cubicBezTo>
                <a:cubicBezTo>
                  <a:pt x="6251" y="14541"/>
                  <a:pt x="6226" y="14492"/>
                  <a:pt x="6197" y="14457"/>
                </a:cubicBezTo>
                <a:cubicBezTo>
                  <a:pt x="6044" y="14263"/>
                  <a:pt x="5988" y="13058"/>
                  <a:pt x="6028" y="12111"/>
                </a:cubicBezTo>
                <a:cubicBezTo>
                  <a:pt x="6036" y="11922"/>
                  <a:pt x="6046" y="11739"/>
                  <a:pt x="6062" y="11580"/>
                </a:cubicBezTo>
                <a:cubicBezTo>
                  <a:pt x="6077" y="11420"/>
                  <a:pt x="6099" y="11286"/>
                  <a:pt x="6122" y="11177"/>
                </a:cubicBezTo>
                <a:cubicBezTo>
                  <a:pt x="6145" y="11069"/>
                  <a:pt x="6170" y="10996"/>
                  <a:pt x="6201" y="10957"/>
                </a:cubicBezTo>
                <a:cubicBezTo>
                  <a:pt x="6273" y="10867"/>
                  <a:pt x="6315" y="10721"/>
                  <a:pt x="6341" y="10389"/>
                </a:cubicBezTo>
                <a:cubicBezTo>
                  <a:pt x="6353" y="10224"/>
                  <a:pt x="6362" y="10005"/>
                  <a:pt x="6367" y="9729"/>
                </a:cubicBezTo>
                <a:cubicBezTo>
                  <a:pt x="6372" y="9453"/>
                  <a:pt x="6375" y="9124"/>
                  <a:pt x="6375" y="8703"/>
                </a:cubicBezTo>
                <a:cubicBezTo>
                  <a:pt x="6375" y="7957"/>
                  <a:pt x="6368" y="7449"/>
                  <a:pt x="6348" y="7128"/>
                </a:cubicBezTo>
                <a:cubicBezTo>
                  <a:pt x="6343" y="7047"/>
                  <a:pt x="6336" y="6966"/>
                  <a:pt x="6329" y="6908"/>
                </a:cubicBezTo>
                <a:cubicBezTo>
                  <a:pt x="6310" y="6734"/>
                  <a:pt x="6284" y="6670"/>
                  <a:pt x="6250" y="6670"/>
                </a:cubicBezTo>
                <a:cubicBezTo>
                  <a:pt x="6229" y="6670"/>
                  <a:pt x="6209" y="6657"/>
                  <a:pt x="6190" y="6633"/>
                </a:cubicBezTo>
                <a:cubicBezTo>
                  <a:pt x="6152" y="6584"/>
                  <a:pt x="6122" y="6482"/>
                  <a:pt x="6095" y="6340"/>
                </a:cubicBezTo>
                <a:cubicBezTo>
                  <a:pt x="6082" y="6269"/>
                  <a:pt x="6068" y="6176"/>
                  <a:pt x="6058" y="6083"/>
                </a:cubicBezTo>
                <a:cubicBezTo>
                  <a:pt x="6038" y="5897"/>
                  <a:pt x="6024" y="5674"/>
                  <a:pt x="6016" y="5405"/>
                </a:cubicBezTo>
                <a:cubicBezTo>
                  <a:pt x="6009" y="5136"/>
                  <a:pt x="6007" y="4834"/>
                  <a:pt x="6013" y="4489"/>
                </a:cubicBezTo>
                <a:cubicBezTo>
                  <a:pt x="6017" y="4223"/>
                  <a:pt x="6020" y="4005"/>
                  <a:pt x="6016" y="3848"/>
                </a:cubicBezTo>
                <a:cubicBezTo>
                  <a:pt x="6015" y="3770"/>
                  <a:pt x="6010" y="3720"/>
                  <a:pt x="6005" y="3665"/>
                </a:cubicBezTo>
                <a:cubicBezTo>
                  <a:pt x="5982" y="3385"/>
                  <a:pt x="5919" y="3354"/>
                  <a:pt x="5771" y="3408"/>
                </a:cubicBezTo>
                <a:cubicBezTo>
                  <a:pt x="5536" y="3494"/>
                  <a:pt x="5511" y="3643"/>
                  <a:pt x="5511" y="4911"/>
                </a:cubicBezTo>
                <a:cubicBezTo>
                  <a:pt x="5511" y="5175"/>
                  <a:pt x="5506" y="5399"/>
                  <a:pt x="5500" y="5588"/>
                </a:cubicBezTo>
                <a:cubicBezTo>
                  <a:pt x="5481" y="6158"/>
                  <a:pt x="5435" y="6418"/>
                  <a:pt x="5337" y="6541"/>
                </a:cubicBezTo>
                <a:cubicBezTo>
                  <a:pt x="5242" y="6661"/>
                  <a:pt x="5164" y="7046"/>
                  <a:pt x="5164" y="7384"/>
                </a:cubicBezTo>
                <a:cubicBezTo>
                  <a:pt x="5164" y="7469"/>
                  <a:pt x="5161" y="7538"/>
                  <a:pt x="5153" y="7622"/>
                </a:cubicBezTo>
                <a:cubicBezTo>
                  <a:pt x="5128" y="7875"/>
                  <a:pt x="5069" y="8106"/>
                  <a:pt x="5002" y="8190"/>
                </a:cubicBezTo>
                <a:cubicBezTo>
                  <a:pt x="4951" y="8255"/>
                  <a:pt x="4917" y="8359"/>
                  <a:pt x="4892" y="8575"/>
                </a:cubicBezTo>
                <a:cubicBezTo>
                  <a:pt x="4868" y="8791"/>
                  <a:pt x="4854" y="9116"/>
                  <a:pt x="4847" y="9638"/>
                </a:cubicBezTo>
                <a:cubicBezTo>
                  <a:pt x="4843" y="9986"/>
                  <a:pt x="4843" y="10416"/>
                  <a:pt x="4843" y="10957"/>
                </a:cubicBezTo>
                <a:cubicBezTo>
                  <a:pt x="4844" y="11287"/>
                  <a:pt x="4846" y="11604"/>
                  <a:pt x="4851" y="11892"/>
                </a:cubicBezTo>
                <a:cubicBezTo>
                  <a:pt x="4861" y="12469"/>
                  <a:pt x="4877" y="12968"/>
                  <a:pt x="4908" y="13394"/>
                </a:cubicBezTo>
                <a:cubicBezTo>
                  <a:pt x="4984" y="14463"/>
                  <a:pt x="5135" y="15106"/>
                  <a:pt x="5379" y="15556"/>
                </a:cubicBezTo>
                <a:cubicBezTo>
                  <a:pt x="5410" y="15614"/>
                  <a:pt x="5435" y="15679"/>
                  <a:pt x="5454" y="15758"/>
                </a:cubicBezTo>
                <a:cubicBezTo>
                  <a:pt x="5474" y="15837"/>
                  <a:pt x="5487" y="15921"/>
                  <a:pt x="5496" y="16014"/>
                </a:cubicBezTo>
                <a:cubicBezTo>
                  <a:pt x="5523" y="16292"/>
                  <a:pt x="5503" y="16627"/>
                  <a:pt x="5447" y="16894"/>
                </a:cubicBezTo>
                <a:cubicBezTo>
                  <a:pt x="5390" y="17160"/>
                  <a:pt x="5297" y="17370"/>
                  <a:pt x="5179" y="17425"/>
                </a:cubicBezTo>
                <a:cubicBezTo>
                  <a:pt x="5140" y="17443"/>
                  <a:pt x="5103" y="17462"/>
                  <a:pt x="5070" y="17498"/>
                </a:cubicBezTo>
                <a:cubicBezTo>
                  <a:pt x="5004" y="17570"/>
                  <a:pt x="4954" y="17671"/>
                  <a:pt x="4915" y="17810"/>
                </a:cubicBezTo>
                <a:cubicBezTo>
                  <a:pt x="4896" y="17879"/>
                  <a:pt x="4878" y="17962"/>
                  <a:pt x="4866" y="18048"/>
                </a:cubicBezTo>
                <a:cubicBezTo>
                  <a:pt x="4841" y="18222"/>
                  <a:pt x="4832" y="18420"/>
                  <a:pt x="4836" y="18653"/>
                </a:cubicBezTo>
                <a:cubicBezTo>
                  <a:pt x="4839" y="18885"/>
                  <a:pt x="4857" y="19151"/>
                  <a:pt x="4889" y="19441"/>
                </a:cubicBezTo>
                <a:cubicBezTo>
                  <a:pt x="4970" y="20170"/>
                  <a:pt x="5305" y="20192"/>
                  <a:pt x="12955" y="20137"/>
                </a:cubicBezTo>
                <a:lnTo>
                  <a:pt x="20939" y="20082"/>
                </a:lnTo>
                <a:lnTo>
                  <a:pt x="20958" y="18818"/>
                </a:lnTo>
                <a:cubicBezTo>
                  <a:pt x="20969" y="18117"/>
                  <a:pt x="20954" y="17731"/>
                  <a:pt x="20894" y="17517"/>
                </a:cubicBezTo>
                <a:cubicBezTo>
                  <a:pt x="20874" y="17445"/>
                  <a:pt x="20848" y="17390"/>
                  <a:pt x="20818" y="17352"/>
                </a:cubicBezTo>
                <a:cubicBezTo>
                  <a:pt x="20734" y="17246"/>
                  <a:pt x="20684" y="17047"/>
                  <a:pt x="20668" y="16784"/>
                </a:cubicBezTo>
                <a:cubicBezTo>
                  <a:pt x="20657" y="16609"/>
                  <a:pt x="20660" y="16403"/>
                  <a:pt x="20679" y="16197"/>
                </a:cubicBezTo>
                <a:cubicBezTo>
                  <a:pt x="20707" y="15889"/>
                  <a:pt x="20768" y="15571"/>
                  <a:pt x="20860" y="15281"/>
                </a:cubicBezTo>
                <a:cubicBezTo>
                  <a:pt x="20950" y="14996"/>
                  <a:pt x="21022" y="14739"/>
                  <a:pt x="21082" y="14493"/>
                </a:cubicBezTo>
                <a:cubicBezTo>
                  <a:pt x="21112" y="14371"/>
                  <a:pt x="21142" y="14244"/>
                  <a:pt x="21165" y="14127"/>
                </a:cubicBezTo>
                <a:cubicBezTo>
                  <a:pt x="21188" y="14010"/>
                  <a:pt x="21205" y="13893"/>
                  <a:pt x="21222" y="13779"/>
                </a:cubicBezTo>
                <a:cubicBezTo>
                  <a:pt x="21272" y="13435"/>
                  <a:pt x="21295" y="13107"/>
                  <a:pt x="21294" y="12734"/>
                </a:cubicBezTo>
                <a:cubicBezTo>
                  <a:pt x="21293" y="12611"/>
                  <a:pt x="21288" y="12482"/>
                  <a:pt x="21282" y="12350"/>
                </a:cubicBezTo>
                <a:cubicBezTo>
                  <a:pt x="21277" y="12208"/>
                  <a:pt x="21268" y="12060"/>
                  <a:pt x="21256" y="11928"/>
                </a:cubicBezTo>
                <a:cubicBezTo>
                  <a:pt x="21231" y="11664"/>
                  <a:pt x="21197" y="11436"/>
                  <a:pt x="21158" y="11287"/>
                </a:cubicBezTo>
                <a:cubicBezTo>
                  <a:pt x="21138" y="11213"/>
                  <a:pt x="21114" y="11166"/>
                  <a:pt x="21094" y="11140"/>
                </a:cubicBezTo>
                <a:cubicBezTo>
                  <a:pt x="21064" y="11103"/>
                  <a:pt x="21041" y="11038"/>
                  <a:pt x="21022" y="10939"/>
                </a:cubicBezTo>
                <a:cubicBezTo>
                  <a:pt x="21012" y="10889"/>
                  <a:pt x="21003" y="10828"/>
                  <a:pt x="20996" y="10755"/>
                </a:cubicBezTo>
                <a:cubicBezTo>
                  <a:pt x="20988" y="10684"/>
                  <a:pt x="20982" y="10597"/>
                  <a:pt x="20977" y="10499"/>
                </a:cubicBezTo>
                <a:cubicBezTo>
                  <a:pt x="20956" y="10106"/>
                  <a:pt x="20954" y="9496"/>
                  <a:pt x="20958" y="8502"/>
                </a:cubicBezTo>
                <a:lnTo>
                  <a:pt x="20965" y="6047"/>
                </a:lnTo>
                <a:lnTo>
                  <a:pt x="21282" y="6156"/>
                </a:lnTo>
                <a:cubicBezTo>
                  <a:pt x="21399" y="6201"/>
                  <a:pt x="21474" y="6218"/>
                  <a:pt x="21520" y="6156"/>
                </a:cubicBezTo>
                <a:cubicBezTo>
                  <a:pt x="21535" y="6136"/>
                  <a:pt x="21548" y="6107"/>
                  <a:pt x="21558" y="6065"/>
                </a:cubicBezTo>
                <a:cubicBezTo>
                  <a:pt x="21597" y="5897"/>
                  <a:pt x="21597" y="5540"/>
                  <a:pt x="21592" y="4837"/>
                </a:cubicBezTo>
                <a:cubicBezTo>
                  <a:pt x="21587" y="4316"/>
                  <a:pt x="21575" y="3986"/>
                  <a:pt x="21554" y="3793"/>
                </a:cubicBezTo>
                <a:cubicBezTo>
                  <a:pt x="21549" y="3742"/>
                  <a:pt x="21542" y="3694"/>
                  <a:pt x="21535" y="3665"/>
                </a:cubicBezTo>
                <a:cubicBezTo>
                  <a:pt x="21515" y="3576"/>
                  <a:pt x="21493" y="3567"/>
                  <a:pt x="21460" y="3628"/>
                </a:cubicBezTo>
                <a:cubicBezTo>
                  <a:pt x="21441" y="3662"/>
                  <a:pt x="21420" y="3677"/>
                  <a:pt x="21403" y="3665"/>
                </a:cubicBezTo>
                <a:cubicBezTo>
                  <a:pt x="21398" y="3660"/>
                  <a:pt x="21393" y="3637"/>
                  <a:pt x="21388" y="3628"/>
                </a:cubicBezTo>
                <a:cubicBezTo>
                  <a:pt x="21377" y="3609"/>
                  <a:pt x="21368" y="3595"/>
                  <a:pt x="21358" y="3555"/>
                </a:cubicBezTo>
                <a:cubicBezTo>
                  <a:pt x="21343" y="3498"/>
                  <a:pt x="21328" y="3414"/>
                  <a:pt x="21316" y="3316"/>
                </a:cubicBezTo>
                <a:cubicBezTo>
                  <a:pt x="21305" y="3215"/>
                  <a:pt x="21297" y="3104"/>
                  <a:pt x="21290" y="2968"/>
                </a:cubicBezTo>
                <a:cubicBezTo>
                  <a:pt x="21275" y="2702"/>
                  <a:pt x="21259" y="2503"/>
                  <a:pt x="21245" y="2364"/>
                </a:cubicBezTo>
                <a:cubicBezTo>
                  <a:pt x="21230" y="2221"/>
                  <a:pt x="21214" y="2140"/>
                  <a:pt x="21196" y="2125"/>
                </a:cubicBezTo>
                <a:close/>
                <a:moveTo>
                  <a:pt x="8618" y="3243"/>
                </a:moveTo>
                <a:lnTo>
                  <a:pt x="8388" y="3518"/>
                </a:lnTo>
                <a:cubicBezTo>
                  <a:pt x="8209" y="3734"/>
                  <a:pt x="8046" y="4362"/>
                  <a:pt x="7974" y="5039"/>
                </a:cubicBezTo>
                <a:cubicBezTo>
                  <a:pt x="7949" y="5264"/>
                  <a:pt x="7937" y="5512"/>
                  <a:pt x="7936" y="5735"/>
                </a:cubicBezTo>
                <a:cubicBezTo>
                  <a:pt x="7935" y="5807"/>
                  <a:pt x="7938" y="5861"/>
                  <a:pt x="7943" y="5918"/>
                </a:cubicBezTo>
                <a:cubicBezTo>
                  <a:pt x="7948" y="5975"/>
                  <a:pt x="7957" y="6027"/>
                  <a:pt x="7966" y="6065"/>
                </a:cubicBezTo>
                <a:cubicBezTo>
                  <a:pt x="7975" y="6103"/>
                  <a:pt x="7987" y="6124"/>
                  <a:pt x="8000" y="6138"/>
                </a:cubicBezTo>
                <a:cubicBezTo>
                  <a:pt x="8012" y="6151"/>
                  <a:pt x="8024" y="6152"/>
                  <a:pt x="8038" y="6138"/>
                </a:cubicBezTo>
                <a:cubicBezTo>
                  <a:pt x="8039" y="6137"/>
                  <a:pt x="8041" y="6139"/>
                  <a:pt x="8041" y="6138"/>
                </a:cubicBezTo>
                <a:cubicBezTo>
                  <a:pt x="8049" y="6133"/>
                  <a:pt x="8054" y="6145"/>
                  <a:pt x="8060" y="6156"/>
                </a:cubicBezTo>
                <a:cubicBezTo>
                  <a:pt x="8112" y="6206"/>
                  <a:pt x="8136" y="6646"/>
                  <a:pt x="8139" y="7183"/>
                </a:cubicBezTo>
                <a:cubicBezTo>
                  <a:pt x="8153" y="7950"/>
                  <a:pt x="8129" y="8889"/>
                  <a:pt x="8057" y="9180"/>
                </a:cubicBezTo>
                <a:cubicBezTo>
                  <a:pt x="7985" y="9466"/>
                  <a:pt x="7767" y="9770"/>
                  <a:pt x="7547" y="9913"/>
                </a:cubicBezTo>
                <a:cubicBezTo>
                  <a:pt x="7491" y="10016"/>
                  <a:pt x="7456" y="10168"/>
                  <a:pt x="7438" y="10444"/>
                </a:cubicBezTo>
                <a:cubicBezTo>
                  <a:pt x="7424" y="10787"/>
                  <a:pt x="7416" y="11276"/>
                  <a:pt x="7415" y="11837"/>
                </a:cubicBezTo>
                <a:cubicBezTo>
                  <a:pt x="7415" y="11855"/>
                  <a:pt x="7415" y="11873"/>
                  <a:pt x="7415" y="11892"/>
                </a:cubicBezTo>
                <a:cubicBezTo>
                  <a:pt x="7415" y="12281"/>
                  <a:pt x="7415" y="12598"/>
                  <a:pt x="7419" y="12844"/>
                </a:cubicBezTo>
                <a:cubicBezTo>
                  <a:pt x="7426" y="13216"/>
                  <a:pt x="7438" y="13438"/>
                  <a:pt x="7461" y="13559"/>
                </a:cubicBezTo>
                <a:cubicBezTo>
                  <a:pt x="7484" y="13680"/>
                  <a:pt x="7519" y="13689"/>
                  <a:pt x="7566" y="13650"/>
                </a:cubicBezTo>
                <a:cubicBezTo>
                  <a:pt x="7591" y="13631"/>
                  <a:pt x="7610" y="13647"/>
                  <a:pt x="7630" y="13669"/>
                </a:cubicBezTo>
                <a:cubicBezTo>
                  <a:pt x="7650" y="13691"/>
                  <a:pt x="7668" y="13734"/>
                  <a:pt x="7683" y="13797"/>
                </a:cubicBezTo>
                <a:cubicBezTo>
                  <a:pt x="7698" y="13860"/>
                  <a:pt x="7711" y="13932"/>
                  <a:pt x="7721" y="14035"/>
                </a:cubicBezTo>
                <a:cubicBezTo>
                  <a:pt x="7731" y="14138"/>
                  <a:pt x="7739" y="14260"/>
                  <a:pt x="7744" y="14402"/>
                </a:cubicBezTo>
                <a:cubicBezTo>
                  <a:pt x="7746" y="14495"/>
                  <a:pt x="7750" y="14583"/>
                  <a:pt x="7755" y="14658"/>
                </a:cubicBezTo>
                <a:cubicBezTo>
                  <a:pt x="7764" y="14809"/>
                  <a:pt x="7776" y="14933"/>
                  <a:pt x="7800" y="15025"/>
                </a:cubicBezTo>
                <a:cubicBezTo>
                  <a:pt x="7812" y="15070"/>
                  <a:pt x="7828" y="15101"/>
                  <a:pt x="7845" y="15135"/>
                </a:cubicBezTo>
                <a:cubicBezTo>
                  <a:pt x="7879" y="15203"/>
                  <a:pt x="7921" y="15247"/>
                  <a:pt x="7981" y="15281"/>
                </a:cubicBezTo>
                <a:cubicBezTo>
                  <a:pt x="8041" y="15316"/>
                  <a:pt x="8120" y="15338"/>
                  <a:pt x="8215" y="15355"/>
                </a:cubicBezTo>
                <a:cubicBezTo>
                  <a:pt x="8337" y="15375"/>
                  <a:pt x="8439" y="15373"/>
                  <a:pt x="8509" y="15336"/>
                </a:cubicBezTo>
                <a:cubicBezTo>
                  <a:pt x="8551" y="15315"/>
                  <a:pt x="8582" y="15281"/>
                  <a:pt x="8596" y="15245"/>
                </a:cubicBezTo>
                <a:cubicBezTo>
                  <a:pt x="8599" y="15235"/>
                  <a:pt x="8602" y="15218"/>
                  <a:pt x="8603" y="15208"/>
                </a:cubicBezTo>
                <a:cubicBezTo>
                  <a:pt x="8606" y="15191"/>
                  <a:pt x="8607" y="15172"/>
                  <a:pt x="8603" y="15153"/>
                </a:cubicBezTo>
                <a:cubicBezTo>
                  <a:pt x="8580" y="15040"/>
                  <a:pt x="8574" y="14863"/>
                  <a:pt x="8581" y="14677"/>
                </a:cubicBezTo>
                <a:cubicBezTo>
                  <a:pt x="8599" y="14205"/>
                  <a:pt x="8694" y="13638"/>
                  <a:pt x="8781" y="13559"/>
                </a:cubicBezTo>
                <a:cubicBezTo>
                  <a:pt x="8798" y="13544"/>
                  <a:pt x="8818" y="13548"/>
                  <a:pt x="8833" y="13577"/>
                </a:cubicBezTo>
                <a:cubicBezTo>
                  <a:pt x="8866" y="13637"/>
                  <a:pt x="8901" y="13619"/>
                  <a:pt x="8931" y="13541"/>
                </a:cubicBezTo>
                <a:cubicBezTo>
                  <a:pt x="8947" y="13502"/>
                  <a:pt x="8961" y="13441"/>
                  <a:pt x="8973" y="13376"/>
                </a:cubicBezTo>
                <a:cubicBezTo>
                  <a:pt x="8985" y="13309"/>
                  <a:pt x="8992" y="13227"/>
                  <a:pt x="8999" y="13137"/>
                </a:cubicBezTo>
                <a:cubicBezTo>
                  <a:pt x="9028" y="12781"/>
                  <a:pt x="9108" y="12496"/>
                  <a:pt x="9177" y="12496"/>
                </a:cubicBezTo>
                <a:cubicBezTo>
                  <a:pt x="9218" y="12496"/>
                  <a:pt x="9248" y="12390"/>
                  <a:pt x="9267" y="12166"/>
                </a:cubicBezTo>
                <a:cubicBezTo>
                  <a:pt x="9277" y="12054"/>
                  <a:pt x="9286" y="11916"/>
                  <a:pt x="9290" y="11745"/>
                </a:cubicBezTo>
                <a:cubicBezTo>
                  <a:pt x="9294" y="11575"/>
                  <a:pt x="9295" y="11369"/>
                  <a:pt x="9293" y="11140"/>
                </a:cubicBezTo>
                <a:cubicBezTo>
                  <a:pt x="9286" y="9874"/>
                  <a:pt x="9265" y="9784"/>
                  <a:pt x="8977" y="9784"/>
                </a:cubicBezTo>
                <a:lnTo>
                  <a:pt x="8667" y="9784"/>
                </a:lnTo>
                <a:lnTo>
                  <a:pt x="8645" y="6523"/>
                </a:lnTo>
                <a:lnTo>
                  <a:pt x="8618" y="3243"/>
                </a:lnTo>
                <a:close/>
                <a:moveTo>
                  <a:pt x="11752" y="3390"/>
                </a:moveTo>
                <a:cubicBezTo>
                  <a:pt x="11730" y="3399"/>
                  <a:pt x="11716" y="3421"/>
                  <a:pt x="11703" y="3463"/>
                </a:cubicBezTo>
                <a:cubicBezTo>
                  <a:pt x="11700" y="3474"/>
                  <a:pt x="11695" y="3486"/>
                  <a:pt x="11692" y="3500"/>
                </a:cubicBezTo>
                <a:cubicBezTo>
                  <a:pt x="11681" y="3552"/>
                  <a:pt x="11674" y="3619"/>
                  <a:pt x="11669" y="3720"/>
                </a:cubicBezTo>
                <a:cubicBezTo>
                  <a:pt x="11665" y="3819"/>
                  <a:pt x="11662" y="3965"/>
                  <a:pt x="11662" y="4123"/>
                </a:cubicBezTo>
                <a:cubicBezTo>
                  <a:pt x="11662" y="4326"/>
                  <a:pt x="11668" y="4549"/>
                  <a:pt x="11673" y="4874"/>
                </a:cubicBezTo>
                <a:cubicBezTo>
                  <a:pt x="11679" y="5253"/>
                  <a:pt x="11683" y="5550"/>
                  <a:pt x="11681" y="5772"/>
                </a:cubicBezTo>
                <a:cubicBezTo>
                  <a:pt x="11679" y="5995"/>
                  <a:pt x="11671" y="6137"/>
                  <a:pt x="11654" y="6248"/>
                </a:cubicBezTo>
                <a:cubicBezTo>
                  <a:pt x="11653" y="6255"/>
                  <a:pt x="11651" y="6263"/>
                  <a:pt x="11651" y="6266"/>
                </a:cubicBezTo>
                <a:cubicBezTo>
                  <a:pt x="11633" y="6369"/>
                  <a:pt x="11609" y="6440"/>
                  <a:pt x="11571" y="6486"/>
                </a:cubicBezTo>
                <a:cubicBezTo>
                  <a:pt x="11542" y="6521"/>
                  <a:pt x="11498" y="6537"/>
                  <a:pt x="11454" y="6560"/>
                </a:cubicBezTo>
                <a:cubicBezTo>
                  <a:pt x="11438" y="6568"/>
                  <a:pt x="11428" y="6569"/>
                  <a:pt x="11409" y="6578"/>
                </a:cubicBezTo>
                <a:cubicBezTo>
                  <a:pt x="11407" y="6579"/>
                  <a:pt x="11407" y="6595"/>
                  <a:pt x="11405" y="6596"/>
                </a:cubicBezTo>
                <a:cubicBezTo>
                  <a:pt x="11274" y="6657"/>
                  <a:pt x="11172" y="6610"/>
                  <a:pt x="11096" y="6450"/>
                </a:cubicBezTo>
                <a:cubicBezTo>
                  <a:pt x="10959" y="6200"/>
                  <a:pt x="10896" y="5675"/>
                  <a:pt x="10923" y="4947"/>
                </a:cubicBezTo>
                <a:cubicBezTo>
                  <a:pt x="10922" y="4867"/>
                  <a:pt x="10919" y="4777"/>
                  <a:pt x="10919" y="4691"/>
                </a:cubicBezTo>
                <a:cubicBezTo>
                  <a:pt x="10919" y="4115"/>
                  <a:pt x="10882" y="3729"/>
                  <a:pt x="10840" y="3555"/>
                </a:cubicBezTo>
                <a:cubicBezTo>
                  <a:pt x="10794" y="3595"/>
                  <a:pt x="10743" y="3849"/>
                  <a:pt x="10704" y="4343"/>
                </a:cubicBezTo>
                <a:cubicBezTo>
                  <a:pt x="10646" y="5080"/>
                  <a:pt x="10579" y="5329"/>
                  <a:pt x="10481" y="5149"/>
                </a:cubicBezTo>
                <a:cubicBezTo>
                  <a:pt x="10455" y="5099"/>
                  <a:pt x="10435" y="5070"/>
                  <a:pt x="10417" y="5075"/>
                </a:cubicBezTo>
                <a:cubicBezTo>
                  <a:pt x="10380" y="5135"/>
                  <a:pt x="10363" y="5323"/>
                  <a:pt x="10361" y="5717"/>
                </a:cubicBezTo>
                <a:cubicBezTo>
                  <a:pt x="10361" y="5921"/>
                  <a:pt x="10363" y="6178"/>
                  <a:pt x="10368" y="6505"/>
                </a:cubicBezTo>
                <a:cubicBezTo>
                  <a:pt x="10396" y="8086"/>
                  <a:pt x="10393" y="8117"/>
                  <a:pt x="10116" y="8117"/>
                </a:cubicBezTo>
                <a:cubicBezTo>
                  <a:pt x="9898" y="8117"/>
                  <a:pt x="9787" y="8351"/>
                  <a:pt x="9738" y="9106"/>
                </a:cubicBezTo>
                <a:cubicBezTo>
                  <a:pt x="9716" y="9515"/>
                  <a:pt x="9706" y="10062"/>
                  <a:pt x="9708" y="10755"/>
                </a:cubicBezTo>
                <a:cubicBezTo>
                  <a:pt x="9709" y="10935"/>
                  <a:pt x="9710" y="11102"/>
                  <a:pt x="9712" y="11305"/>
                </a:cubicBezTo>
                <a:cubicBezTo>
                  <a:pt x="9713" y="11428"/>
                  <a:pt x="9715" y="11487"/>
                  <a:pt x="9716" y="11598"/>
                </a:cubicBezTo>
                <a:cubicBezTo>
                  <a:pt x="9723" y="11551"/>
                  <a:pt x="9731" y="11503"/>
                  <a:pt x="9742" y="11470"/>
                </a:cubicBezTo>
                <a:cubicBezTo>
                  <a:pt x="9787" y="11336"/>
                  <a:pt x="9846" y="11400"/>
                  <a:pt x="9874" y="11617"/>
                </a:cubicBezTo>
                <a:cubicBezTo>
                  <a:pt x="9902" y="11834"/>
                  <a:pt x="9889" y="12124"/>
                  <a:pt x="9844" y="12258"/>
                </a:cubicBezTo>
                <a:cubicBezTo>
                  <a:pt x="9805" y="12375"/>
                  <a:pt x="9754" y="12340"/>
                  <a:pt x="9723" y="12185"/>
                </a:cubicBezTo>
                <a:cubicBezTo>
                  <a:pt x="9741" y="13269"/>
                  <a:pt x="9769" y="13618"/>
                  <a:pt x="9882" y="13779"/>
                </a:cubicBezTo>
                <a:cubicBezTo>
                  <a:pt x="9919" y="13832"/>
                  <a:pt x="9966" y="13858"/>
                  <a:pt x="10025" y="13889"/>
                </a:cubicBezTo>
                <a:cubicBezTo>
                  <a:pt x="10160" y="13958"/>
                  <a:pt x="10268" y="14125"/>
                  <a:pt x="10334" y="14328"/>
                </a:cubicBezTo>
                <a:cubicBezTo>
                  <a:pt x="10351" y="14380"/>
                  <a:pt x="10365" y="14437"/>
                  <a:pt x="10376" y="14493"/>
                </a:cubicBezTo>
                <a:cubicBezTo>
                  <a:pt x="10387" y="14549"/>
                  <a:pt x="10397" y="14599"/>
                  <a:pt x="10402" y="14658"/>
                </a:cubicBezTo>
                <a:cubicBezTo>
                  <a:pt x="10408" y="14717"/>
                  <a:pt x="10411" y="14781"/>
                  <a:pt x="10410" y="14841"/>
                </a:cubicBezTo>
                <a:cubicBezTo>
                  <a:pt x="10409" y="14903"/>
                  <a:pt x="10403" y="14962"/>
                  <a:pt x="10395" y="15025"/>
                </a:cubicBezTo>
                <a:cubicBezTo>
                  <a:pt x="10388" y="15078"/>
                  <a:pt x="10387" y="15125"/>
                  <a:pt x="10387" y="15171"/>
                </a:cubicBezTo>
                <a:cubicBezTo>
                  <a:pt x="10387" y="15311"/>
                  <a:pt x="10414" y="15409"/>
                  <a:pt x="10463" y="15409"/>
                </a:cubicBezTo>
                <a:cubicBezTo>
                  <a:pt x="10479" y="15409"/>
                  <a:pt x="10493" y="15372"/>
                  <a:pt x="10508" y="15318"/>
                </a:cubicBezTo>
                <a:cubicBezTo>
                  <a:pt x="10537" y="15208"/>
                  <a:pt x="10563" y="15008"/>
                  <a:pt x="10579" y="14750"/>
                </a:cubicBezTo>
                <a:cubicBezTo>
                  <a:pt x="10588" y="14621"/>
                  <a:pt x="10596" y="14477"/>
                  <a:pt x="10598" y="14328"/>
                </a:cubicBezTo>
                <a:cubicBezTo>
                  <a:pt x="10618" y="13192"/>
                  <a:pt x="10652" y="12731"/>
                  <a:pt x="10776" y="12569"/>
                </a:cubicBezTo>
                <a:cubicBezTo>
                  <a:pt x="10817" y="12515"/>
                  <a:pt x="10868" y="12496"/>
                  <a:pt x="10930" y="12496"/>
                </a:cubicBezTo>
                <a:cubicBezTo>
                  <a:pt x="10996" y="12496"/>
                  <a:pt x="11076" y="12624"/>
                  <a:pt x="11156" y="12826"/>
                </a:cubicBezTo>
                <a:cubicBezTo>
                  <a:pt x="11237" y="13028"/>
                  <a:pt x="11316" y="13297"/>
                  <a:pt x="11390" y="13614"/>
                </a:cubicBezTo>
                <a:cubicBezTo>
                  <a:pt x="11538" y="14248"/>
                  <a:pt x="11654" y="15026"/>
                  <a:pt x="11654" y="15593"/>
                </a:cubicBezTo>
                <a:cubicBezTo>
                  <a:pt x="11654" y="15841"/>
                  <a:pt x="11663" y="15987"/>
                  <a:pt x="11677" y="16051"/>
                </a:cubicBezTo>
                <a:cubicBezTo>
                  <a:pt x="11691" y="16115"/>
                  <a:pt x="11709" y="16103"/>
                  <a:pt x="11730" y="16014"/>
                </a:cubicBezTo>
                <a:cubicBezTo>
                  <a:pt x="11740" y="15970"/>
                  <a:pt x="11753" y="15908"/>
                  <a:pt x="11764" y="15831"/>
                </a:cubicBezTo>
                <a:cubicBezTo>
                  <a:pt x="11796" y="15601"/>
                  <a:pt x="11825" y="15236"/>
                  <a:pt x="11843" y="14787"/>
                </a:cubicBezTo>
                <a:cubicBezTo>
                  <a:pt x="11863" y="14273"/>
                  <a:pt x="11932" y="13996"/>
                  <a:pt x="12024" y="14072"/>
                </a:cubicBezTo>
                <a:cubicBezTo>
                  <a:pt x="12064" y="14105"/>
                  <a:pt x="12096" y="14139"/>
                  <a:pt x="12118" y="14072"/>
                </a:cubicBezTo>
                <a:cubicBezTo>
                  <a:pt x="12129" y="14038"/>
                  <a:pt x="12140" y="13988"/>
                  <a:pt x="12148" y="13889"/>
                </a:cubicBezTo>
                <a:cubicBezTo>
                  <a:pt x="12172" y="13591"/>
                  <a:pt x="12182" y="12930"/>
                  <a:pt x="12190" y="11562"/>
                </a:cubicBezTo>
                <a:cubicBezTo>
                  <a:pt x="12195" y="10650"/>
                  <a:pt x="12199" y="9425"/>
                  <a:pt x="12205" y="7769"/>
                </a:cubicBezTo>
                <a:cubicBezTo>
                  <a:pt x="12212" y="5743"/>
                  <a:pt x="12199" y="3961"/>
                  <a:pt x="12175" y="3811"/>
                </a:cubicBezTo>
                <a:cubicBezTo>
                  <a:pt x="12151" y="3661"/>
                  <a:pt x="12021" y="3476"/>
                  <a:pt x="11888" y="3408"/>
                </a:cubicBezTo>
                <a:cubicBezTo>
                  <a:pt x="11830" y="3379"/>
                  <a:pt x="11785" y="3376"/>
                  <a:pt x="11752" y="3390"/>
                </a:cubicBezTo>
                <a:close/>
                <a:moveTo>
                  <a:pt x="17454" y="3536"/>
                </a:moveTo>
                <a:cubicBezTo>
                  <a:pt x="17405" y="3536"/>
                  <a:pt x="17364" y="3541"/>
                  <a:pt x="17334" y="3591"/>
                </a:cubicBezTo>
                <a:cubicBezTo>
                  <a:pt x="17243" y="3743"/>
                  <a:pt x="17224" y="4247"/>
                  <a:pt x="17194" y="5827"/>
                </a:cubicBezTo>
                <a:cubicBezTo>
                  <a:pt x="17173" y="6945"/>
                  <a:pt x="17159" y="7527"/>
                  <a:pt x="17119" y="7824"/>
                </a:cubicBezTo>
                <a:cubicBezTo>
                  <a:pt x="17109" y="7898"/>
                  <a:pt x="17099" y="7945"/>
                  <a:pt x="17085" y="7989"/>
                </a:cubicBezTo>
                <a:cubicBezTo>
                  <a:pt x="17071" y="8033"/>
                  <a:pt x="17051" y="8058"/>
                  <a:pt x="17032" y="8080"/>
                </a:cubicBezTo>
                <a:cubicBezTo>
                  <a:pt x="16994" y="8124"/>
                  <a:pt x="16947" y="8147"/>
                  <a:pt x="16881" y="8154"/>
                </a:cubicBezTo>
                <a:cubicBezTo>
                  <a:pt x="16698" y="8171"/>
                  <a:pt x="16535" y="8572"/>
                  <a:pt x="16376" y="9400"/>
                </a:cubicBezTo>
                <a:lnTo>
                  <a:pt x="16138" y="10609"/>
                </a:lnTo>
                <a:lnTo>
                  <a:pt x="16342" y="10847"/>
                </a:lnTo>
                <a:cubicBezTo>
                  <a:pt x="16388" y="10899"/>
                  <a:pt x="16424" y="10950"/>
                  <a:pt x="16451" y="11030"/>
                </a:cubicBezTo>
                <a:cubicBezTo>
                  <a:pt x="16465" y="11071"/>
                  <a:pt x="16476" y="11119"/>
                  <a:pt x="16485" y="11177"/>
                </a:cubicBezTo>
                <a:cubicBezTo>
                  <a:pt x="16495" y="11235"/>
                  <a:pt x="16502" y="11296"/>
                  <a:pt x="16508" y="11378"/>
                </a:cubicBezTo>
                <a:cubicBezTo>
                  <a:pt x="16514" y="11460"/>
                  <a:pt x="16520" y="11559"/>
                  <a:pt x="16523" y="11672"/>
                </a:cubicBezTo>
                <a:cubicBezTo>
                  <a:pt x="16526" y="11784"/>
                  <a:pt x="16526" y="11906"/>
                  <a:pt x="16527" y="12056"/>
                </a:cubicBezTo>
                <a:cubicBezTo>
                  <a:pt x="16528" y="12358"/>
                  <a:pt x="16528" y="12753"/>
                  <a:pt x="16523" y="13247"/>
                </a:cubicBezTo>
                <a:cubicBezTo>
                  <a:pt x="16517" y="13788"/>
                  <a:pt x="16511" y="14189"/>
                  <a:pt x="16512" y="14493"/>
                </a:cubicBezTo>
                <a:cubicBezTo>
                  <a:pt x="16512" y="14647"/>
                  <a:pt x="16516" y="14772"/>
                  <a:pt x="16519" y="14878"/>
                </a:cubicBezTo>
                <a:cubicBezTo>
                  <a:pt x="16523" y="14984"/>
                  <a:pt x="16527" y="15067"/>
                  <a:pt x="16534" y="15135"/>
                </a:cubicBezTo>
                <a:cubicBezTo>
                  <a:pt x="16549" y="15270"/>
                  <a:pt x="16573" y="15339"/>
                  <a:pt x="16610" y="15373"/>
                </a:cubicBezTo>
                <a:cubicBezTo>
                  <a:pt x="16647" y="15407"/>
                  <a:pt x="16698" y="15409"/>
                  <a:pt x="16764" y="15409"/>
                </a:cubicBezTo>
                <a:cubicBezTo>
                  <a:pt x="16964" y="15409"/>
                  <a:pt x="17021" y="15237"/>
                  <a:pt x="17002" y="14713"/>
                </a:cubicBezTo>
                <a:cubicBezTo>
                  <a:pt x="16997" y="14577"/>
                  <a:pt x="16997" y="14459"/>
                  <a:pt x="17006" y="14365"/>
                </a:cubicBezTo>
                <a:cubicBezTo>
                  <a:pt x="17014" y="14268"/>
                  <a:pt x="17032" y="14205"/>
                  <a:pt x="17058" y="14145"/>
                </a:cubicBezTo>
                <a:cubicBezTo>
                  <a:pt x="17112" y="14025"/>
                  <a:pt x="17207" y="13965"/>
                  <a:pt x="17356" y="13925"/>
                </a:cubicBezTo>
                <a:cubicBezTo>
                  <a:pt x="17588" y="13863"/>
                  <a:pt x="17686" y="13914"/>
                  <a:pt x="17737" y="14219"/>
                </a:cubicBezTo>
                <a:cubicBezTo>
                  <a:pt x="17754" y="14320"/>
                  <a:pt x="17766" y="14441"/>
                  <a:pt x="17775" y="14603"/>
                </a:cubicBezTo>
                <a:cubicBezTo>
                  <a:pt x="17792" y="14909"/>
                  <a:pt x="17821" y="15102"/>
                  <a:pt x="17873" y="15208"/>
                </a:cubicBezTo>
                <a:cubicBezTo>
                  <a:pt x="17925" y="15314"/>
                  <a:pt x="18000" y="15338"/>
                  <a:pt x="18114" y="15300"/>
                </a:cubicBezTo>
                <a:cubicBezTo>
                  <a:pt x="18180" y="15278"/>
                  <a:pt x="18230" y="15248"/>
                  <a:pt x="18269" y="15208"/>
                </a:cubicBezTo>
                <a:cubicBezTo>
                  <a:pt x="18289" y="15188"/>
                  <a:pt x="18308" y="15163"/>
                  <a:pt x="18322" y="15135"/>
                </a:cubicBezTo>
                <a:cubicBezTo>
                  <a:pt x="18336" y="15107"/>
                  <a:pt x="18346" y="15082"/>
                  <a:pt x="18356" y="15043"/>
                </a:cubicBezTo>
                <a:cubicBezTo>
                  <a:pt x="18365" y="15003"/>
                  <a:pt x="18373" y="14951"/>
                  <a:pt x="18378" y="14896"/>
                </a:cubicBezTo>
                <a:cubicBezTo>
                  <a:pt x="18395" y="14733"/>
                  <a:pt x="18394" y="14507"/>
                  <a:pt x="18386" y="14164"/>
                </a:cubicBezTo>
                <a:cubicBezTo>
                  <a:pt x="18366" y="13324"/>
                  <a:pt x="18301" y="13067"/>
                  <a:pt x="18058" y="12899"/>
                </a:cubicBezTo>
                <a:cubicBezTo>
                  <a:pt x="18014" y="12869"/>
                  <a:pt x="17974" y="12831"/>
                  <a:pt x="17937" y="12771"/>
                </a:cubicBezTo>
                <a:cubicBezTo>
                  <a:pt x="17753" y="12468"/>
                  <a:pt x="17668" y="11832"/>
                  <a:pt x="17730" y="11378"/>
                </a:cubicBezTo>
                <a:cubicBezTo>
                  <a:pt x="17754" y="11197"/>
                  <a:pt x="17803" y="11050"/>
                  <a:pt x="17877" y="10957"/>
                </a:cubicBezTo>
                <a:cubicBezTo>
                  <a:pt x="17927" y="10895"/>
                  <a:pt x="17972" y="10762"/>
                  <a:pt x="18005" y="10609"/>
                </a:cubicBezTo>
                <a:cubicBezTo>
                  <a:pt x="18038" y="10456"/>
                  <a:pt x="18058" y="10283"/>
                  <a:pt x="18058" y="10114"/>
                </a:cubicBezTo>
                <a:cubicBezTo>
                  <a:pt x="18058" y="9945"/>
                  <a:pt x="18079" y="9771"/>
                  <a:pt x="18111" y="9619"/>
                </a:cubicBezTo>
                <a:cubicBezTo>
                  <a:pt x="18142" y="9468"/>
                  <a:pt x="18187" y="9332"/>
                  <a:pt x="18235" y="9271"/>
                </a:cubicBezTo>
                <a:cubicBezTo>
                  <a:pt x="18409" y="9053"/>
                  <a:pt x="18374" y="8556"/>
                  <a:pt x="18246" y="8245"/>
                </a:cubicBezTo>
                <a:cubicBezTo>
                  <a:pt x="18195" y="8121"/>
                  <a:pt x="18129" y="8021"/>
                  <a:pt x="18054" y="7989"/>
                </a:cubicBezTo>
                <a:cubicBezTo>
                  <a:pt x="18017" y="7973"/>
                  <a:pt x="17978" y="7988"/>
                  <a:pt x="17937" y="8007"/>
                </a:cubicBezTo>
                <a:lnTo>
                  <a:pt x="17673" y="8117"/>
                </a:lnTo>
                <a:lnTo>
                  <a:pt x="17673" y="5827"/>
                </a:lnTo>
                <a:cubicBezTo>
                  <a:pt x="17673" y="5286"/>
                  <a:pt x="17670" y="4878"/>
                  <a:pt x="17666" y="4562"/>
                </a:cubicBezTo>
                <a:cubicBezTo>
                  <a:pt x="17661" y="4246"/>
                  <a:pt x="17654" y="4017"/>
                  <a:pt x="17639" y="3866"/>
                </a:cubicBezTo>
                <a:cubicBezTo>
                  <a:pt x="17610" y="3563"/>
                  <a:pt x="17557" y="3536"/>
                  <a:pt x="17454" y="3536"/>
                </a:cubicBezTo>
                <a:close/>
                <a:moveTo>
                  <a:pt x="14701" y="3756"/>
                </a:moveTo>
                <a:cubicBezTo>
                  <a:pt x="14689" y="3750"/>
                  <a:pt x="14679" y="3786"/>
                  <a:pt x="14668" y="3829"/>
                </a:cubicBezTo>
                <a:cubicBezTo>
                  <a:pt x="14664" y="3844"/>
                  <a:pt x="14660" y="3865"/>
                  <a:pt x="14656" y="3884"/>
                </a:cubicBezTo>
                <a:cubicBezTo>
                  <a:pt x="14648" y="3929"/>
                  <a:pt x="14641" y="3978"/>
                  <a:pt x="14634" y="4049"/>
                </a:cubicBezTo>
                <a:cubicBezTo>
                  <a:pt x="14631" y="4074"/>
                  <a:pt x="14628" y="4114"/>
                  <a:pt x="14626" y="4141"/>
                </a:cubicBezTo>
                <a:cubicBezTo>
                  <a:pt x="14618" y="4235"/>
                  <a:pt x="14610" y="4342"/>
                  <a:pt x="14603" y="4471"/>
                </a:cubicBezTo>
                <a:cubicBezTo>
                  <a:pt x="14602" y="4494"/>
                  <a:pt x="14601" y="4520"/>
                  <a:pt x="14600" y="4544"/>
                </a:cubicBezTo>
                <a:cubicBezTo>
                  <a:pt x="14592" y="4708"/>
                  <a:pt x="14585" y="4881"/>
                  <a:pt x="14581" y="5094"/>
                </a:cubicBezTo>
                <a:cubicBezTo>
                  <a:pt x="14574" y="5439"/>
                  <a:pt x="14553" y="5716"/>
                  <a:pt x="14528" y="5955"/>
                </a:cubicBezTo>
                <a:cubicBezTo>
                  <a:pt x="14523" y="5998"/>
                  <a:pt x="14522" y="6062"/>
                  <a:pt x="14517" y="6101"/>
                </a:cubicBezTo>
                <a:cubicBezTo>
                  <a:pt x="14436" y="6744"/>
                  <a:pt x="14302" y="6869"/>
                  <a:pt x="14226" y="6285"/>
                </a:cubicBezTo>
                <a:cubicBezTo>
                  <a:pt x="14210" y="6164"/>
                  <a:pt x="14198" y="6022"/>
                  <a:pt x="14189" y="5845"/>
                </a:cubicBezTo>
                <a:cubicBezTo>
                  <a:pt x="14174" y="5579"/>
                  <a:pt x="14157" y="5385"/>
                  <a:pt x="14128" y="5259"/>
                </a:cubicBezTo>
                <a:cubicBezTo>
                  <a:pt x="14100" y="5133"/>
                  <a:pt x="14063" y="5074"/>
                  <a:pt x="14008" y="5057"/>
                </a:cubicBezTo>
                <a:cubicBezTo>
                  <a:pt x="13971" y="5046"/>
                  <a:pt x="13926" y="5050"/>
                  <a:pt x="13872" y="5075"/>
                </a:cubicBezTo>
                <a:cubicBezTo>
                  <a:pt x="13804" y="5107"/>
                  <a:pt x="13752" y="5156"/>
                  <a:pt x="13713" y="5222"/>
                </a:cubicBezTo>
                <a:cubicBezTo>
                  <a:pt x="13694" y="5255"/>
                  <a:pt x="13677" y="5281"/>
                  <a:pt x="13664" y="5332"/>
                </a:cubicBezTo>
                <a:cubicBezTo>
                  <a:pt x="13600" y="5587"/>
                  <a:pt x="13611" y="6117"/>
                  <a:pt x="13657" y="7292"/>
                </a:cubicBezTo>
                <a:cubicBezTo>
                  <a:pt x="13663" y="7444"/>
                  <a:pt x="13664" y="7566"/>
                  <a:pt x="13661" y="7677"/>
                </a:cubicBezTo>
                <a:cubicBezTo>
                  <a:pt x="13657" y="7790"/>
                  <a:pt x="13651" y="7876"/>
                  <a:pt x="13638" y="7952"/>
                </a:cubicBezTo>
                <a:cubicBezTo>
                  <a:pt x="13612" y="8107"/>
                  <a:pt x="13566" y="8197"/>
                  <a:pt x="13495" y="8245"/>
                </a:cubicBezTo>
                <a:cubicBezTo>
                  <a:pt x="13281" y="8392"/>
                  <a:pt x="13246" y="8849"/>
                  <a:pt x="13400" y="9161"/>
                </a:cubicBezTo>
                <a:cubicBezTo>
                  <a:pt x="13423" y="9206"/>
                  <a:pt x="13450" y="9252"/>
                  <a:pt x="13480" y="9290"/>
                </a:cubicBezTo>
                <a:cubicBezTo>
                  <a:pt x="13598" y="9438"/>
                  <a:pt x="13652" y="9723"/>
                  <a:pt x="13653" y="10023"/>
                </a:cubicBezTo>
                <a:cubicBezTo>
                  <a:pt x="13654" y="10221"/>
                  <a:pt x="13631" y="10425"/>
                  <a:pt x="13589" y="10609"/>
                </a:cubicBezTo>
                <a:cubicBezTo>
                  <a:pt x="13568" y="10702"/>
                  <a:pt x="13541" y="10789"/>
                  <a:pt x="13510" y="10865"/>
                </a:cubicBezTo>
                <a:cubicBezTo>
                  <a:pt x="13449" y="11017"/>
                  <a:pt x="13369" y="11121"/>
                  <a:pt x="13276" y="11159"/>
                </a:cubicBezTo>
                <a:cubicBezTo>
                  <a:pt x="13125" y="11219"/>
                  <a:pt x="13044" y="11272"/>
                  <a:pt x="13001" y="11470"/>
                </a:cubicBezTo>
                <a:cubicBezTo>
                  <a:pt x="12957" y="11668"/>
                  <a:pt x="12952" y="12027"/>
                  <a:pt x="12952" y="12661"/>
                </a:cubicBezTo>
                <a:cubicBezTo>
                  <a:pt x="12952" y="12996"/>
                  <a:pt x="12952" y="13240"/>
                  <a:pt x="12959" y="13431"/>
                </a:cubicBezTo>
                <a:cubicBezTo>
                  <a:pt x="12966" y="13621"/>
                  <a:pt x="12978" y="13745"/>
                  <a:pt x="13004" y="13834"/>
                </a:cubicBezTo>
                <a:cubicBezTo>
                  <a:pt x="13017" y="13878"/>
                  <a:pt x="13033" y="13917"/>
                  <a:pt x="13053" y="13944"/>
                </a:cubicBezTo>
                <a:cubicBezTo>
                  <a:pt x="13114" y="14023"/>
                  <a:pt x="13211" y="14024"/>
                  <a:pt x="13363" y="14035"/>
                </a:cubicBezTo>
                <a:cubicBezTo>
                  <a:pt x="13501" y="14046"/>
                  <a:pt x="13608" y="14121"/>
                  <a:pt x="13691" y="14237"/>
                </a:cubicBezTo>
                <a:cubicBezTo>
                  <a:pt x="13732" y="14295"/>
                  <a:pt x="13768" y="14353"/>
                  <a:pt x="13796" y="14438"/>
                </a:cubicBezTo>
                <a:cubicBezTo>
                  <a:pt x="13824" y="14523"/>
                  <a:pt x="13846" y="14637"/>
                  <a:pt x="13860" y="14750"/>
                </a:cubicBezTo>
                <a:cubicBezTo>
                  <a:pt x="13932" y="15295"/>
                  <a:pt x="14120" y="15409"/>
                  <a:pt x="14886" y="15409"/>
                </a:cubicBezTo>
                <a:cubicBezTo>
                  <a:pt x="15243" y="15409"/>
                  <a:pt x="15475" y="15380"/>
                  <a:pt x="15614" y="15300"/>
                </a:cubicBezTo>
                <a:cubicBezTo>
                  <a:pt x="15684" y="15259"/>
                  <a:pt x="15730" y="15202"/>
                  <a:pt x="15757" y="15135"/>
                </a:cubicBezTo>
                <a:cubicBezTo>
                  <a:pt x="15784" y="15067"/>
                  <a:pt x="15791" y="14995"/>
                  <a:pt x="15784" y="14896"/>
                </a:cubicBezTo>
                <a:cubicBezTo>
                  <a:pt x="15762" y="14610"/>
                  <a:pt x="15698" y="14411"/>
                  <a:pt x="15640" y="14475"/>
                </a:cubicBezTo>
                <a:cubicBezTo>
                  <a:pt x="15626" y="14491"/>
                  <a:pt x="15610" y="14486"/>
                  <a:pt x="15595" y="14457"/>
                </a:cubicBezTo>
                <a:cubicBezTo>
                  <a:pt x="15580" y="14427"/>
                  <a:pt x="15564" y="14377"/>
                  <a:pt x="15550" y="14310"/>
                </a:cubicBezTo>
                <a:cubicBezTo>
                  <a:pt x="15536" y="14245"/>
                  <a:pt x="15527" y="14165"/>
                  <a:pt x="15516" y="14072"/>
                </a:cubicBezTo>
                <a:cubicBezTo>
                  <a:pt x="15505" y="13974"/>
                  <a:pt x="15492" y="13877"/>
                  <a:pt x="15486" y="13760"/>
                </a:cubicBezTo>
                <a:cubicBezTo>
                  <a:pt x="15461" y="13296"/>
                  <a:pt x="15387" y="12899"/>
                  <a:pt x="15320" y="12899"/>
                </a:cubicBezTo>
                <a:cubicBezTo>
                  <a:pt x="15299" y="12899"/>
                  <a:pt x="15279" y="12872"/>
                  <a:pt x="15260" y="12826"/>
                </a:cubicBezTo>
                <a:cubicBezTo>
                  <a:pt x="15253" y="12810"/>
                  <a:pt x="15247" y="12791"/>
                  <a:pt x="15241" y="12771"/>
                </a:cubicBezTo>
                <a:cubicBezTo>
                  <a:pt x="15229" y="12731"/>
                  <a:pt x="15218" y="12682"/>
                  <a:pt x="15207" y="12624"/>
                </a:cubicBezTo>
                <a:cubicBezTo>
                  <a:pt x="15200" y="12587"/>
                  <a:pt x="15195" y="12559"/>
                  <a:pt x="15188" y="12514"/>
                </a:cubicBezTo>
                <a:cubicBezTo>
                  <a:pt x="15180" y="12460"/>
                  <a:pt x="15173" y="12396"/>
                  <a:pt x="15165" y="12331"/>
                </a:cubicBezTo>
                <a:cubicBezTo>
                  <a:pt x="15158" y="12271"/>
                  <a:pt x="15149" y="12216"/>
                  <a:pt x="15143" y="12148"/>
                </a:cubicBezTo>
                <a:cubicBezTo>
                  <a:pt x="15137" y="12088"/>
                  <a:pt x="15136" y="12012"/>
                  <a:pt x="15131" y="11946"/>
                </a:cubicBezTo>
                <a:cubicBezTo>
                  <a:pt x="15097" y="11463"/>
                  <a:pt x="15078" y="10847"/>
                  <a:pt x="15082" y="10151"/>
                </a:cubicBezTo>
                <a:cubicBezTo>
                  <a:pt x="15087" y="10326"/>
                  <a:pt x="15070" y="10492"/>
                  <a:pt x="15037" y="10591"/>
                </a:cubicBezTo>
                <a:cubicBezTo>
                  <a:pt x="14992" y="10725"/>
                  <a:pt x="14933" y="10661"/>
                  <a:pt x="14905" y="10444"/>
                </a:cubicBezTo>
                <a:cubicBezTo>
                  <a:pt x="14877" y="10227"/>
                  <a:pt x="14890" y="9937"/>
                  <a:pt x="14935" y="9803"/>
                </a:cubicBezTo>
                <a:cubicBezTo>
                  <a:pt x="14980" y="9669"/>
                  <a:pt x="15039" y="9751"/>
                  <a:pt x="15067" y="9968"/>
                </a:cubicBezTo>
                <a:cubicBezTo>
                  <a:pt x="15074" y="10017"/>
                  <a:pt x="15080" y="10060"/>
                  <a:pt x="15082" y="10114"/>
                </a:cubicBezTo>
                <a:cubicBezTo>
                  <a:pt x="15085" y="9777"/>
                  <a:pt x="15088" y="9445"/>
                  <a:pt x="15101" y="9088"/>
                </a:cubicBezTo>
                <a:cubicBezTo>
                  <a:pt x="15114" y="8746"/>
                  <a:pt x="15129" y="8455"/>
                  <a:pt x="15143" y="8227"/>
                </a:cubicBezTo>
                <a:cubicBezTo>
                  <a:pt x="15156" y="7999"/>
                  <a:pt x="15168" y="7825"/>
                  <a:pt x="15184" y="7696"/>
                </a:cubicBezTo>
                <a:cubicBezTo>
                  <a:pt x="15192" y="7631"/>
                  <a:pt x="15201" y="7573"/>
                  <a:pt x="15211" y="7531"/>
                </a:cubicBezTo>
                <a:cubicBezTo>
                  <a:pt x="15229" y="7445"/>
                  <a:pt x="15250" y="7412"/>
                  <a:pt x="15275" y="7402"/>
                </a:cubicBezTo>
                <a:cubicBezTo>
                  <a:pt x="15287" y="7398"/>
                  <a:pt x="15302" y="7391"/>
                  <a:pt x="15316" y="7402"/>
                </a:cubicBezTo>
                <a:cubicBezTo>
                  <a:pt x="15358" y="7437"/>
                  <a:pt x="15388" y="7433"/>
                  <a:pt x="15410" y="7347"/>
                </a:cubicBezTo>
                <a:cubicBezTo>
                  <a:pt x="15448" y="7205"/>
                  <a:pt x="15463" y="6869"/>
                  <a:pt x="15463" y="6266"/>
                </a:cubicBezTo>
                <a:cubicBezTo>
                  <a:pt x="15463" y="5826"/>
                  <a:pt x="15459" y="5539"/>
                  <a:pt x="15441" y="5350"/>
                </a:cubicBezTo>
                <a:cubicBezTo>
                  <a:pt x="15434" y="5287"/>
                  <a:pt x="15424" y="5228"/>
                  <a:pt x="15414" y="5185"/>
                </a:cubicBezTo>
                <a:cubicBezTo>
                  <a:pt x="15404" y="5143"/>
                  <a:pt x="15392" y="5120"/>
                  <a:pt x="15376" y="5094"/>
                </a:cubicBezTo>
                <a:cubicBezTo>
                  <a:pt x="15331" y="5015"/>
                  <a:pt x="15264" y="5002"/>
                  <a:pt x="15158" y="5002"/>
                </a:cubicBezTo>
                <a:cubicBezTo>
                  <a:pt x="15062" y="5002"/>
                  <a:pt x="14981" y="4945"/>
                  <a:pt x="14920" y="4837"/>
                </a:cubicBezTo>
                <a:cubicBezTo>
                  <a:pt x="14889" y="4783"/>
                  <a:pt x="14865" y="4713"/>
                  <a:pt x="14845" y="4636"/>
                </a:cubicBezTo>
                <a:cubicBezTo>
                  <a:pt x="14825" y="4559"/>
                  <a:pt x="14807" y="4477"/>
                  <a:pt x="14800" y="4379"/>
                </a:cubicBezTo>
                <a:cubicBezTo>
                  <a:pt x="14786" y="4205"/>
                  <a:pt x="14773" y="4075"/>
                  <a:pt x="14758" y="3976"/>
                </a:cubicBezTo>
                <a:cubicBezTo>
                  <a:pt x="14752" y="3937"/>
                  <a:pt x="14745" y="3894"/>
                  <a:pt x="14739" y="3866"/>
                </a:cubicBezTo>
                <a:cubicBezTo>
                  <a:pt x="14736" y="3854"/>
                  <a:pt x="14734" y="3840"/>
                  <a:pt x="14732" y="3829"/>
                </a:cubicBezTo>
                <a:cubicBezTo>
                  <a:pt x="14721" y="3791"/>
                  <a:pt x="14711" y="3761"/>
                  <a:pt x="14701" y="3756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sp>
        <p:nvSpPr>
          <p:cNvPr id="98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默认模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27972"/>
            <a:ext cx="12192000" cy="33002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06" name="图片 2" descr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8971" y="443976"/>
            <a:ext cx="1953028" cy="54544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7" name="标题文本"/>
          <p:cNvSpPr txBox="1"/>
          <p:nvPr>
            <p:ph type="title" hasCustomPrompt="1"/>
          </p:nvPr>
        </p:nvSpPr>
        <p:spPr>
          <a:xfrm>
            <a:off x="838200" y="365125"/>
            <a:ext cx="9530919" cy="691319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8" name="正文级别 1…"/>
          <p:cNvSpPr txBox="1"/>
          <p:nvPr>
            <p:ph type="body" sz="half" idx="1" hasCustomPrompt="1"/>
          </p:nvPr>
        </p:nvSpPr>
        <p:spPr>
          <a:xfrm>
            <a:off x="838200" y="1411287"/>
            <a:ext cx="5357813" cy="4767264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2082800" indent="-254000">
              <a:buFontTx/>
              <a:defRPr sz="2000"/>
            </a:lvl5pPr>
          </a:lstStyle>
          <a:p>
            <a:r>
              <a:t>编辑母版文本样式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09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3946" y="0"/>
            <a:ext cx="2425879" cy="136455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7" name="弧 4"/>
          <p:cNvSpPr/>
          <p:nvPr/>
        </p:nvSpPr>
        <p:spPr>
          <a:xfrm>
            <a:off x="-10571" y="-10850"/>
            <a:ext cx="691670" cy="10052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57" h="21600" extrusionOk="0">
                <a:moveTo>
                  <a:pt x="18593" y="0"/>
                </a:moveTo>
                <a:lnTo>
                  <a:pt x="18593" y="0"/>
                </a:lnTo>
                <a:cubicBezTo>
                  <a:pt x="21600" y="9448"/>
                  <a:pt x="14114" y="18988"/>
                  <a:pt x="1873" y="21308"/>
                </a:cubicBezTo>
                <a:cubicBezTo>
                  <a:pt x="1254" y="21426"/>
                  <a:pt x="629" y="21523"/>
                  <a:pt x="0" y="21600"/>
                </a:cubicBezTo>
              </a:path>
            </a:pathLst>
          </a:custGeom>
          <a:ln w="6350">
            <a:solidFill>
              <a:srgbClr val="BFBFBF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18" name="椭圆 4"/>
          <p:cNvSpPr/>
          <p:nvPr/>
        </p:nvSpPr>
        <p:spPr>
          <a:xfrm>
            <a:off x="182734" y="331547"/>
            <a:ext cx="471968" cy="471967"/>
          </a:xfrm>
          <a:prstGeom prst="ellipse">
            <a:avLst/>
          </a:prstGeom>
          <a:solidFill>
            <a:srgbClr val="2164ED"/>
          </a:solidFill>
          <a:ln w="12700">
            <a:solidFill>
              <a:srgbClr val="2164ED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9" name="椭圆 5"/>
          <p:cNvSpPr/>
          <p:nvPr/>
        </p:nvSpPr>
        <p:spPr>
          <a:xfrm>
            <a:off x="680906" y="397387"/>
            <a:ext cx="118801" cy="118801"/>
          </a:xfrm>
          <a:prstGeom prst="ellipse">
            <a:avLst/>
          </a:prstGeom>
          <a:solidFill>
            <a:srgbClr val="2164E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0" name="椭圆 6"/>
          <p:cNvSpPr/>
          <p:nvPr/>
        </p:nvSpPr>
        <p:spPr>
          <a:xfrm>
            <a:off x="92174" y="94149"/>
            <a:ext cx="181122" cy="181121"/>
          </a:xfrm>
          <a:prstGeom prst="ellipse">
            <a:avLst/>
          </a:prstGeom>
          <a:ln w="25400">
            <a:solidFill>
              <a:srgbClr val="80808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1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标题文本"/>
          <p:cNvSpPr txBox="1"/>
          <p:nvPr>
            <p:ph type="title" hasCustomPrompt="1"/>
          </p:nvPr>
        </p:nvSpPr>
        <p:spPr>
          <a:xfrm>
            <a:off x="838200" y="365125"/>
            <a:ext cx="10515600" cy="691319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pic>
        <p:nvPicPr>
          <p:cNvPr id="129" name="校徽6.jpg" descr="校徽6.jpg"/>
          <p:cNvPicPr>
            <a:picLocks noChangeAspect="1"/>
          </p:cNvPicPr>
          <p:nvPr/>
        </p:nvPicPr>
        <p:blipFill>
          <a:blip r:embed="rId2">
            <a:alphaModFix amt="59881"/>
          </a:blip>
          <a:srcRect l="4438" r="5808" b="5742"/>
          <a:stretch>
            <a:fillRect/>
          </a:stretch>
        </p:blipFill>
        <p:spPr>
          <a:xfrm>
            <a:off x="9851085" y="442951"/>
            <a:ext cx="2272460" cy="467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4" h="21589" extrusionOk="0">
                <a:moveTo>
                  <a:pt x="1280" y="0"/>
                </a:moveTo>
                <a:lnTo>
                  <a:pt x="1253" y="1136"/>
                </a:lnTo>
                <a:cubicBezTo>
                  <a:pt x="1236" y="1861"/>
                  <a:pt x="1211" y="2136"/>
                  <a:pt x="1117" y="2180"/>
                </a:cubicBezTo>
                <a:cubicBezTo>
                  <a:pt x="1086" y="2195"/>
                  <a:pt x="1045" y="2189"/>
                  <a:pt x="997" y="2162"/>
                </a:cubicBezTo>
                <a:cubicBezTo>
                  <a:pt x="705" y="1999"/>
                  <a:pt x="275" y="3798"/>
                  <a:pt x="337" y="4929"/>
                </a:cubicBezTo>
                <a:cubicBezTo>
                  <a:pt x="344" y="5055"/>
                  <a:pt x="351" y="5186"/>
                  <a:pt x="352" y="5314"/>
                </a:cubicBezTo>
                <a:cubicBezTo>
                  <a:pt x="355" y="5570"/>
                  <a:pt x="345" y="5820"/>
                  <a:pt x="329" y="6047"/>
                </a:cubicBezTo>
                <a:cubicBezTo>
                  <a:pt x="314" y="6273"/>
                  <a:pt x="293" y="6468"/>
                  <a:pt x="265" y="6615"/>
                </a:cubicBezTo>
                <a:cubicBezTo>
                  <a:pt x="238" y="6761"/>
                  <a:pt x="205" y="6853"/>
                  <a:pt x="171" y="6871"/>
                </a:cubicBezTo>
                <a:cubicBezTo>
                  <a:pt x="154" y="6880"/>
                  <a:pt x="136" y="6867"/>
                  <a:pt x="118" y="6834"/>
                </a:cubicBezTo>
                <a:cubicBezTo>
                  <a:pt x="108" y="6815"/>
                  <a:pt x="97" y="6828"/>
                  <a:pt x="88" y="6853"/>
                </a:cubicBezTo>
                <a:cubicBezTo>
                  <a:pt x="79" y="6878"/>
                  <a:pt x="72" y="6925"/>
                  <a:pt x="65" y="6999"/>
                </a:cubicBezTo>
                <a:cubicBezTo>
                  <a:pt x="51" y="7153"/>
                  <a:pt x="40" y="7403"/>
                  <a:pt x="31" y="7787"/>
                </a:cubicBezTo>
                <a:cubicBezTo>
                  <a:pt x="14" y="8563"/>
                  <a:pt x="4" y="9854"/>
                  <a:pt x="1" y="11855"/>
                </a:cubicBezTo>
                <a:cubicBezTo>
                  <a:pt x="-3" y="15080"/>
                  <a:pt x="8" y="16398"/>
                  <a:pt x="58" y="16857"/>
                </a:cubicBezTo>
                <a:cubicBezTo>
                  <a:pt x="66" y="16933"/>
                  <a:pt x="77" y="16988"/>
                  <a:pt x="88" y="17022"/>
                </a:cubicBezTo>
                <a:cubicBezTo>
                  <a:pt x="98" y="17055"/>
                  <a:pt x="109" y="17077"/>
                  <a:pt x="122" y="17077"/>
                </a:cubicBezTo>
                <a:cubicBezTo>
                  <a:pt x="157" y="17077"/>
                  <a:pt x="193" y="17163"/>
                  <a:pt x="224" y="17315"/>
                </a:cubicBezTo>
                <a:cubicBezTo>
                  <a:pt x="254" y="17466"/>
                  <a:pt x="279" y="17673"/>
                  <a:pt x="292" y="17901"/>
                </a:cubicBezTo>
                <a:cubicBezTo>
                  <a:pt x="304" y="18130"/>
                  <a:pt x="326" y="18353"/>
                  <a:pt x="352" y="18506"/>
                </a:cubicBezTo>
                <a:cubicBezTo>
                  <a:pt x="378" y="18658"/>
                  <a:pt x="408" y="18742"/>
                  <a:pt x="435" y="18744"/>
                </a:cubicBezTo>
                <a:cubicBezTo>
                  <a:pt x="450" y="18745"/>
                  <a:pt x="469" y="18783"/>
                  <a:pt x="491" y="18836"/>
                </a:cubicBezTo>
                <a:cubicBezTo>
                  <a:pt x="536" y="18943"/>
                  <a:pt x="594" y="19178"/>
                  <a:pt x="650" y="19422"/>
                </a:cubicBezTo>
                <a:cubicBezTo>
                  <a:pt x="675" y="19534"/>
                  <a:pt x="700" y="19609"/>
                  <a:pt x="725" y="19734"/>
                </a:cubicBezTo>
                <a:cubicBezTo>
                  <a:pt x="779" y="20000"/>
                  <a:pt x="829" y="20284"/>
                  <a:pt x="865" y="20540"/>
                </a:cubicBezTo>
                <a:cubicBezTo>
                  <a:pt x="901" y="20795"/>
                  <a:pt x="925" y="21030"/>
                  <a:pt x="925" y="21181"/>
                </a:cubicBezTo>
                <a:cubicBezTo>
                  <a:pt x="925" y="21256"/>
                  <a:pt x="945" y="21328"/>
                  <a:pt x="989" y="21383"/>
                </a:cubicBezTo>
                <a:cubicBezTo>
                  <a:pt x="1033" y="21437"/>
                  <a:pt x="1101" y="21477"/>
                  <a:pt x="1189" y="21511"/>
                </a:cubicBezTo>
                <a:cubicBezTo>
                  <a:pt x="1366" y="21579"/>
                  <a:pt x="1630" y="21600"/>
                  <a:pt x="1985" y="21584"/>
                </a:cubicBezTo>
                <a:cubicBezTo>
                  <a:pt x="2453" y="21563"/>
                  <a:pt x="2718" y="21536"/>
                  <a:pt x="2882" y="21419"/>
                </a:cubicBezTo>
                <a:cubicBezTo>
                  <a:pt x="2964" y="21361"/>
                  <a:pt x="3022" y="21271"/>
                  <a:pt x="3063" y="21163"/>
                </a:cubicBezTo>
                <a:cubicBezTo>
                  <a:pt x="3084" y="21109"/>
                  <a:pt x="3101" y="21049"/>
                  <a:pt x="3116" y="20980"/>
                </a:cubicBezTo>
                <a:cubicBezTo>
                  <a:pt x="3132" y="20910"/>
                  <a:pt x="3145" y="20829"/>
                  <a:pt x="3158" y="20741"/>
                </a:cubicBezTo>
                <a:cubicBezTo>
                  <a:pt x="3174" y="20627"/>
                  <a:pt x="3197" y="20534"/>
                  <a:pt x="3218" y="20448"/>
                </a:cubicBezTo>
                <a:cubicBezTo>
                  <a:pt x="3239" y="20364"/>
                  <a:pt x="3259" y="20298"/>
                  <a:pt x="3282" y="20247"/>
                </a:cubicBezTo>
                <a:cubicBezTo>
                  <a:pt x="3328" y="20144"/>
                  <a:pt x="3376" y="20111"/>
                  <a:pt x="3418" y="20173"/>
                </a:cubicBezTo>
                <a:cubicBezTo>
                  <a:pt x="3440" y="20206"/>
                  <a:pt x="3462" y="20235"/>
                  <a:pt x="3482" y="20247"/>
                </a:cubicBezTo>
                <a:cubicBezTo>
                  <a:pt x="3502" y="20259"/>
                  <a:pt x="3523" y="20255"/>
                  <a:pt x="3542" y="20247"/>
                </a:cubicBezTo>
                <a:cubicBezTo>
                  <a:pt x="3619" y="20214"/>
                  <a:pt x="3683" y="20019"/>
                  <a:pt x="3735" y="19679"/>
                </a:cubicBezTo>
                <a:cubicBezTo>
                  <a:pt x="3748" y="19594"/>
                  <a:pt x="3761" y="19507"/>
                  <a:pt x="3772" y="19404"/>
                </a:cubicBezTo>
                <a:cubicBezTo>
                  <a:pt x="3784" y="19297"/>
                  <a:pt x="3793" y="19178"/>
                  <a:pt x="3803" y="19056"/>
                </a:cubicBezTo>
                <a:cubicBezTo>
                  <a:pt x="3819" y="18838"/>
                  <a:pt x="3849" y="18681"/>
                  <a:pt x="3882" y="18598"/>
                </a:cubicBezTo>
                <a:cubicBezTo>
                  <a:pt x="3898" y="18556"/>
                  <a:pt x="3916" y="18528"/>
                  <a:pt x="3935" y="18524"/>
                </a:cubicBezTo>
                <a:cubicBezTo>
                  <a:pt x="3953" y="18521"/>
                  <a:pt x="3971" y="18542"/>
                  <a:pt x="3991" y="18579"/>
                </a:cubicBezTo>
                <a:cubicBezTo>
                  <a:pt x="4005" y="18604"/>
                  <a:pt x="4018" y="18628"/>
                  <a:pt x="4029" y="18634"/>
                </a:cubicBezTo>
                <a:cubicBezTo>
                  <a:pt x="4051" y="18648"/>
                  <a:pt x="4068" y="18622"/>
                  <a:pt x="4082" y="18543"/>
                </a:cubicBezTo>
                <a:cubicBezTo>
                  <a:pt x="4088" y="18503"/>
                  <a:pt x="4096" y="18445"/>
                  <a:pt x="4100" y="18378"/>
                </a:cubicBezTo>
                <a:cubicBezTo>
                  <a:pt x="4120" y="18107"/>
                  <a:pt x="4127" y="17595"/>
                  <a:pt x="4127" y="16747"/>
                </a:cubicBezTo>
                <a:cubicBezTo>
                  <a:pt x="4127" y="16271"/>
                  <a:pt x="4133" y="15825"/>
                  <a:pt x="4150" y="15428"/>
                </a:cubicBezTo>
                <a:cubicBezTo>
                  <a:pt x="4174" y="14830"/>
                  <a:pt x="4217" y="14360"/>
                  <a:pt x="4263" y="14090"/>
                </a:cubicBezTo>
                <a:cubicBezTo>
                  <a:pt x="4278" y="14000"/>
                  <a:pt x="4291" y="13929"/>
                  <a:pt x="4308" y="13889"/>
                </a:cubicBezTo>
                <a:cubicBezTo>
                  <a:pt x="4341" y="13808"/>
                  <a:pt x="4373" y="13841"/>
                  <a:pt x="4406" y="13999"/>
                </a:cubicBezTo>
                <a:cubicBezTo>
                  <a:pt x="4413" y="14031"/>
                  <a:pt x="4420" y="13980"/>
                  <a:pt x="4425" y="13889"/>
                </a:cubicBezTo>
                <a:cubicBezTo>
                  <a:pt x="4438" y="13602"/>
                  <a:pt x="4439" y="12803"/>
                  <a:pt x="4425" y="11800"/>
                </a:cubicBezTo>
                <a:cubicBezTo>
                  <a:pt x="4406" y="10462"/>
                  <a:pt x="4389" y="9164"/>
                  <a:pt x="4387" y="8905"/>
                </a:cubicBezTo>
                <a:cubicBezTo>
                  <a:pt x="4386" y="8775"/>
                  <a:pt x="4367" y="8623"/>
                  <a:pt x="4338" y="8502"/>
                </a:cubicBezTo>
                <a:cubicBezTo>
                  <a:pt x="4309" y="8380"/>
                  <a:pt x="4272" y="8281"/>
                  <a:pt x="4229" y="8227"/>
                </a:cubicBezTo>
                <a:cubicBezTo>
                  <a:pt x="4167" y="8149"/>
                  <a:pt x="4126" y="8026"/>
                  <a:pt x="4108" y="7769"/>
                </a:cubicBezTo>
                <a:cubicBezTo>
                  <a:pt x="4099" y="7637"/>
                  <a:pt x="4097" y="7477"/>
                  <a:pt x="4097" y="7274"/>
                </a:cubicBezTo>
                <a:cubicBezTo>
                  <a:pt x="4097" y="7066"/>
                  <a:pt x="4101" y="6806"/>
                  <a:pt x="4108" y="6505"/>
                </a:cubicBezTo>
                <a:cubicBezTo>
                  <a:pt x="4115" y="6201"/>
                  <a:pt x="4119" y="5970"/>
                  <a:pt x="4119" y="5772"/>
                </a:cubicBezTo>
                <a:cubicBezTo>
                  <a:pt x="4120" y="5171"/>
                  <a:pt x="4084" y="5002"/>
                  <a:pt x="3995" y="5002"/>
                </a:cubicBezTo>
                <a:cubicBezTo>
                  <a:pt x="3954" y="5002"/>
                  <a:pt x="3917" y="4913"/>
                  <a:pt x="3882" y="4764"/>
                </a:cubicBezTo>
                <a:cubicBezTo>
                  <a:pt x="3847" y="4615"/>
                  <a:pt x="3819" y="4404"/>
                  <a:pt x="3806" y="4178"/>
                </a:cubicBezTo>
                <a:cubicBezTo>
                  <a:pt x="3784" y="3774"/>
                  <a:pt x="3734" y="3533"/>
                  <a:pt x="3659" y="3463"/>
                </a:cubicBezTo>
                <a:cubicBezTo>
                  <a:pt x="3634" y="3439"/>
                  <a:pt x="3607" y="3430"/>
                  <a:pt x="3576" y="3445"/>
                </a:cubicBezTo>
                <a:cubicBezTo>
                  <a:pt x="3511" y="3477"/>
                  <a:pt x="3463" y="3452"/>
                  <a:pt x="3437" y="3353"/>
                </a:cubicBezTo>
                <a:cubicBezTo>
                  <a:pt x="3411" y="3255"/>
                  <a:pt x="3406" y="3089"/>
                  <a:pt x="3414" y="2840"/>
                </a:cubicBezTo>
                <a:cubicBezTo>
                  <a:pt x="3419" y="2704"/>
                  <a:pt x="3418" y="2588"/>
                  <a:pt x="3410" y="2492"/>
                </a:cubicBezTo>
                <a:cubicBezTo>
                  <a:pt x="3406" y="2444"/>
                  <a:pt x="3399" y="2403"/>
                  <a:pt x="3391" y="2364"/>
                </a:cubicBezTo>
                <a:cubicBezTo>
                  <a:pt x="3369" y="2245"/>
                  <a:pt x="3329" y="2168"/>
                  <a:pt x="3267" y="2107"/>
                </a:cubicBezTo>
                <a:cubicBezTo>
                  <a:pt x="3225" y="2066"/>
                  <a:pt x="3175" y="2022"/>
                  <a:pt x="3112" y="1997"/>
                </a:cubicBezTo>
                <a:cubicBezTo>
                  <a:pt x="2971" y="1941"/>
                  <a:pt x="2887" y="1891"/>
                  <a:pt x="2845" y="1741"/>
                </a:cubicBezTo>
                <a:cubicBezTo>
                  <a:pt x="2834" y="1702"/>
                  <a:pt x="2828" y="1645"/>
                  <a:pt x="2822" y="1594"/>
                </a:cubicBezTo>
                <a:cubicBezTo>
                  <a:pt x="2803" y="1444"/>
                  <a:pt x="2802" y="1239"/>
                  <a:pt x="2811" y="934"/>
                </a:cubicBezTo>
                <a:cubicBezTo>
                  <a:pt x="2814" y="820"/>
                  <a:pt x="2818" y="729"/>
                  <a:pt x="2818" y="641"/>
                </a:cubicBezTo>
                <a:cubicBezTo>
                  <a:pt x="2819" y="465"/>
                  <a:pt x="2811" y="330"/>
                  <a:pt x="2784" y="238"/>
                </a:cubicBezTo>
                <a:cubicBezTo>
                  <a:pt x="2718" y="8"/>
                  <a:pt x="2534" y="0"/>
                  <a:pt x="2060" y="0"/>
                </a:cubicBezTo>
                <a:lnTo>
                  <a:pt x="1280" y="0"/>
                </a:lnTo>
                <a:close/>
                <a:moveTo>
                  <a:pt x="21196" y="2125"/>
                </a:moveTo>
                <a:cubicBezTo>
                  <a:pt x="21183" y="2116"/>
                  <a:pt x="21170" y="2148"/>
                  <a:pt x="21154" y="2199"/>
                </a:cubicBezTo>
                <a:cubicBezTo>
                  <a:pt x="21147" y="2220"/>
                  <a:pt x="21139" y="2240"/>
                  <a:pt x="21131" y="2272"/>
                </a:cubicBezTo>
                <a:cubicBezTo>
                  <a:pt x="21106" y="2381"/>
                  <a:pt x="21079" y="2557"/>
                  <a:pt x="21045" y="2785"/>
                </a:cubicBezTo>
                <a:cubicBezTo>
                  <a:pt x="20964" y="3315"/>
                  <a:pt x="20796" y="3476"/>
                  <a:pt x="20343" y="3500"/>
                </a:cubicBezTo>
                <a:lnTo>
                  <a:pt x="19747" y="3536"/>
                </a:lnTo>
                <a:lnTo>
                  <a:pt x="19747" y="5204"/>
                </a:lnTo>
                <a:cubicBezTo>
                  <a:pt x="19747" y="5504"/>
                  <a:pt x="19745" y="5761"/>
                  <a:pt x="19740" y="5973"/>
                </a:cubicBezTo>
                <a:cubicBezTo>
                  <a:pt x="19730" y="6400"/>
                  <a:pt x="19709" y="6654"/>
                  <a:pt x="19676" y="6779"/>
                </a:cubicBezTo>
                <a:cubicBezTo>
                  <a:pt x="19659" y="6842"/>
                  <a:pt x="19639" y="6871"/>
                  <a:pt x="19615" y="6871"/>
                </a:cubicBezTo>
                <a:cubicBezTo>
                  <a:pt x="19590" y="6871"/>
                  <a:pt x="19569" y="6909"/>
                  <a:pt x="19551" y="7018"/>
                </a:cubicBezTo>
                <a:cubicBezTo>
                  <a:pt x="19542" y="7072"/>
                  <a:pt x="19536" y="7150"/>
                  <a:pt x="19529" y="7238"/>
                </a:cubicBezTo>
                <a:cubicBezTo>
                  <a:pt x="19492" y="7679"/>
                  <a:pt x="19473" y="8585"/>
                  <a:pt x="19461" y="10261"/>
                </a:cubicBezTo>
                <a:cubicBezTo>
                  <a:pt x="19449" y="11814"/>
                  <a:pt x="19448" y="12650"/>
                  <a:pt x="19468" y="13137"/>
                </a:cubicBezTo>
                <a:cubicBezTo>
                  <a:pt x="19479" y="13381"/>
                  <a:pt x="19494" y="13546"/>
                  <a:pt x="19517" y="13650"/>
                </a:cubicBezTo>
                <a:cubicBezTo>
                  <a:pt x="19541" y="13755"/>
                  <a:pt x="19571" y="13801"/>
                  <a:pt x="19612" y="13852"/>
                </a:cubicBezTo>
                <a:cubicBezTo>
                  <a:pt x="19645" y="13895"/>
                  <a:pt x="19675" y="13957"/>
                  <a:pt x="19698" y="14035"/>
                </a:cubicBezTo>
                <a:cubicBezTo>
                  <a:pt x="19710" y="14075"/>
                  <a:pt x="19719" y="14130"/>
                  <a:pt x="19729" y="14182"/>
                </a:cubicBezTo>
                <a:cubicBezTo>
                  <a:pt x="19755" y="14335"/>
                  <a:pt x="19772" y="14545"/>
                  <a:pt x="19781" y="14841"/>
                </a:cubicBezTo>
                <a:cubicBezTo>
                  <a:pt x="19787" y="15043"/>
                  <a:pt x="19789" y="15275"/>
                  <a:pt x="19789" y="15556"/>
                </a:cubicBezTo>
                <a:cubicBezTo>
                  <a:pt x="19789" y="15961"/>
                  <a:pt x="19780" y="16347"/>
                  <a:pt x="19766" y="16655"/>
                </a:cubicBezTo>
                <a:cubicBezTo>
                  <a:pt x="19759" y="16810"/>
                  <a:pt x="19749" y="16938"/>
                  <a:pt x="19740" y="17040"/>
                </a:cubicBezTo>
                <a:cubicBezTo>
                  <a:pt x="19731" y="17144"/>
                  <a:pt x="19724" y="17229"/>
                  <a:pt x="19713" y="17260"/>
                </a:cubicBezTo>
                <a:cubicBezTo>
                  <a:pt x="19695" y="17316"/>
                  <a:pt x="19561" y="17351"/>
                  <a:pt x="19351" y="17388"/>
                </a:cubicBezTo>
                <a:cubicBezTo>
                  <a:pt x="19346" y="17389"/>
                  <a:pt x="19345" y="17387"/>
                  <a:pt x="19340" y="17388"/>
                </a:cubicBezTo>
                <a:cubicBezTo>
                  <a:pt x="18682" y="17502"/>
                  <a:pt x="17252" y="17533"/>
                  <a:pt x="15822" y="17498"/>
                </a:cubicBezTo>
                <a:cubicBezTo>
                  <a:pt x="15344" y="17487"/>
                  <a:pt x="14868" y="17468"/>
                  <a:pt x="14419" y="17443"/>
                </a:cubicBezTo>
                <a:cubicBezTo>
                  <a:pt x="13521" y="17393"/>
                  <a:pt x="12735" y="17320"/>
                  <a:pt x="12292" y="17223"/>
                </a:cubicBezTo>
                <a:cubicBezTo>
                  <a:pt x="12069" y="17175"/>
                  <a:pt x="11933" y="17116"/>
                  <a:pt x="11911" y="17059"/>
                </a:cubicBezTo>
                <a:cubicBezTo>
                  <a:pt x="11815" y="16812"/>
                  <a:pt x="11742" y="16771"/>
                  <a:pt x="11662" y="16930"/>
                </a:cubicBezTo>
                <a:cubicBezTo>
                  <a:pt x="11635" y="16983"/>
                  <a:pt x="11608" y="17069"/>
                  <a:pt x="11579" y="17168"/>
                </a:cubicBezTo>
                <a:cubicBezTo>
                  <a:pt x="11454" y="17592"/>
                  <a:pt x="10882" y="17662"/>
                  <a:pt x="8920" y="17498"/>
                </a:cubicBezTo>
                <a:lnTo>
                  <a:pt x="6420" y="17278"/>
                </a:lnTo>
                <a:lnTo>
                  <a:pt x="6393" y="15977"/>
                </a:lnTo>
                <a:cubicBezTo>
                  <a:pt x="6384" y="15536"/>
                  <a:pt x="6361" y="15186"/>
                  <a:pt x="6329" y="14933"/>
                </a:cubicBezTo>
                <a:cubicBezTo>
                  <a:pt x="6313" y="14807"/>
                  <a:pt x="6295" y="14702"/>
                  <a:pt x="6273" y="14622"/>
                </a:cubicBezTo>
                <a:cubicBezTo>
                  <a:pt x="6251" y="14541"/>
                  <a:pt x="6226" y="14492"/>
                  <a:pt x="6197" y="14457"/>
                </a:cubicBezTo>
                <a:cubicBezTo>
                  <a:pt x="6044" y="14263"/>
                  <a:pt x="5988" y="13058"/>
                  <a:pt x="6028" y="12111"/>
                </a:cubicBezTo>
                <a:cubicBezTo>
                  <a:pt x="6036" y="11922"/>
                  <a:pt x="6046" y="11739"/>
                  <a:pt x="6062" y="11580"/>
                </a:cubicBezTo>
                <a:cubicBezTo>
                  <a:pt x="6077" y="11420"/>
                  <a:pt x="6099" y="11286"/>
                  <a:pt x="6122" y="11177"/>
                </a:cubicBezTo>
                <a:cubicBezTo>
                  <a:pt x="6145" y="11069"/>
                  <a:pt x="6170" y="10996"/>
                  <a:pt x="6201" y="10957"/>
                </a:cubicBezTo>
                <a:cubicBezTo>
                  <a:pt x="6273" y="10867"/>
                  <a:pt x="6315" y="10721"/>
                  <a:pt x="6341" y="10389"/>
                </a:cubicBezTo>
                <a:cubicBezTo>
                  <a:pt x="6353" y="10224"/>
                  <a:pt x="6362" y="10005"/>
                  <a:pt x="6367" y="9729"/>
                </a:cubicBezTo>
                <a:cubicBezTo>
                  <a:pt x="6372" y="9453"/>
                  <a:pt x="6375" y="9124"/>
                  <a:pt x="6375" y="8703"/>
                </a:cubicBezTo>
                <a:cubicBezTo>
                  <a:pt x="6375" y="7957"/>
                  <a:pt x="6368" y="7449"/>
                  <a:pt x="6348" y="7128"/>
                </a:cubicBezTo>
                <a:cubicBezTo>
                  <a:pt x="6343" y="7047"/>
                  <a:pt x="6336" y="6966"/>
                  <a:pt x="6329" y="6908"/>
                </a:cubicBezTo>
                <a:cubicBezTo>
                  <a:pt x="6310" y="6734"/>
                  <a:pt x="6284" y="6670"/>
                  <a:pt x="6250" y="6670"/>
                </a:cubicBezTo>
                <a:cubicBezTo>
                  <a:pt x="6229" y="6670"/>
                  <a:pt x="6209" y="6657"/>
                  <a:pt x="6190" y="6633"/>
                </a:cubicBezTo>
                <a:cubicBezTo>
                  <a:pt x="6152" y="6584"/>
                  <a:pt x="6122" y="6482"/>
                  <a:pt x="6095" y="6340"/>
                </a:cubicBezTo>
                <a:cubicBezTo>
                  <a:pt x="6082" y="6269"/>
                  <a:pt x="6068" y="6176"/>
                  <a:pt x="6058" y="6083"/>
                </a:cubicBezTo>
                <a:cubicBezTo>
                  <a:pt x="6038" y="5897"/>
                  <a:pt x="6024" y="5674"/>
                  <a:pt x="6016" y="5405"/>
                </a:cubicBezTo>
                <a:cubicBezTo>
                  <a:pt x="6009" y="5136"/>
                  <a:pt x="6007" y="4834"/>
                  <a:pt x="6013" y="4489"/>
                </a:cubicBezTo>
                <a:cubicBezTo>
                  <a:pt x="6017" y="4223"/>
                  <a:pt x="6020" y="4005"/>
                  <a:pt x="6016" y="3848"/>
                </a:cubicBezTo>
                <a:cubicBezTo>
                  <a:pt x="6015" y="3770"/>
                  <a:pt x="6010" y="3720"/>
                  <a:pt x="6005" y="3665"/>
                </a:cubicBezTo>
                <a:cubicBezTo>
                  <a:pt x="5982" y="3385"/>
                  <a:pt x="5919" y="3354"/>
                  <a:pt x="5771" y="3408"/>
                </a:cubicBezTo>
                <a:cubicBezTo>
                  <a:pt x="5536" y="3494"/>
                  <a:pt x="5511" y="3643"/>
                  <a:pt x="5511" y="4911"/>
                </a:cubicBezTo>
                <a:cubicBezTo>
                  <a:pt x="5511" y="5175"/>
                  <a:pt x="5506" y="5399"/>
                  <a:pt x="5500" y="5588"/>
                </a:cubicBezTo>
                <a:cubicBezTo>
                  <a:pt x="5481" y="6158"/>
                  <a:pt x="5435" y="6418"/>
                  <a:pt x="5337" y="6541"/>
                </a:cubicBezTo>
                <a:cubicBezTo>
                  <a:pt x="5242" y="6661"/>
                  <a:pt x="5164" y="7046"/>
                  <a:pt x="5164" y="7384"/>
                </a:cubicBezTo>
                <a:cubicBezTo>
                  <a:pt x="5164" y="7469"/>
                  <a:pt x="5161" y="7538"/>
                  <a:pt x="5153" y="7622"/>
                </a:cubicBezTo>
                <a:cubicBezTo>
                  <a:pt x="5128" y="7875"/>
                  <a:pt x="5069" y="8106"/>
                  <a:pt x="5002" y="8190"/>
                </a:cubicBezTo>
                <a:cubicBezTo>
                  <a:pt x="4951" y="8255"/>
                  <a:pt x="4917" y="8359"/>
                  <a:pt x="4892" y="8575"/>
                </a:cubicBezTo>
                <a:cubicBezTo>
                  <a:pt x="4868" y="8791"/>
                  <a:pt x="4854" y="9116"/>
                  <a:pt x="4847" y="9638"/>
                </a:cubicBezTo>
                <a:cubicBezTo>
                  <a:pt x="4843" y="9986"/>
                  <a:pt x="4843" y="10416"/>
                  <a:pt x="4843" y="10957"/>
                </a:cubicBezTo>
                <a:cubicBezTo>
                  <a:pt x="4844" y="11287"/>
                  <a:pt x="4846" y="11604"/>
                  <a:pt x="4851" y="11892"/>
                </a:cubicBezTo>
                <a:cubicBezTo>
                  <a:pt x="4861" y="12469"/>
                  <a:pt x="4877" y="12968"/>
                  <a:pt x="4908" y="13394"/>
                </a:cubicBezTo>
                <a:cubicBezTo>
                  <a:pt x="4984" y="14463"/>
                  <a:pt x="5135" y="15106"/>
                  <a:pt x="5379" y="15556"/>
                </a:cubicBezTo>
                <a:cubicBezTo>
                  <a:pt x="5410" y="15614"/>
                  <a:pt x="5435" y="15679"/>
                  <a:pt x="5454" y="15758"/>
                </a:cubicBezTo>
                <a:cubicBezTo>
                  <a:pt x="5474" y="15837"/>
                  <a:pt x="5487" y="15921"/>
                  <a:pt x="5496" y="16014"/>
                </a:cubicBezTo>
                <a:cubicBezTo>
                  <a:pt x="5523" y="16292"/>
                  <a:pt x="5503" y="16627"/>
                  <a:pt x="5447" y="16894"/>
                </a:cubicBezTo>
                <a:cubicBezTo>
                  <a:pt x="5390" y="17160"/>
                  <a:pt x="5297" y="17370"/>
                  <a:pt x="5179" y="17425"/>
                </a:cubicBezTo>
                <a:cubicBezTo>
                  <a:pt x="5140" y="17443"/>
                  <a:pt x="5103" y="17462"/>
                  <a:pt x="5070" y="17498"/>
                </a:cubicBezTo>
                <a:cubicBezTo>
                  <a:pt x="5004" y="17570"/>
                  <a:pt x="4954" y="17671"/>
                  <a:pt x="4915" y="17810"/>
                </a:cubicBezTo>
                <a:cubicBezTo>
                  <a:pt x="4896" y="17879"/>
                  <a:pt x="4878" y="17962"/>
                  <a:pt x="4866" y="18048"/>
                </a:cubicBezTo>
                <a:cubicBezTo>
                  <a:pt x="4841" y="18222"/>
                  <a:pt x="4832" y="18420"/>
                  <a:pt x="4836" y="18653"/>
                </a:cubicBezTo>
                <a:cubicBezTo>
                  <a:pt x="4839" y="18885"/>
                  <a:pt x="4857" y="19151"/>
                  <a:pt x="4889" y="19441"/>
                </a:cubicBezTo>
                <a:cubicBezTo>
                  <a:pt x="4970" y="20170"/>
                  <a:pt x="5305" y="20192"/>
                  <a:pt x="12955" y="20137"/>
                </a:cubicBezTo>
                <a:lnTo>
                  <a:pt x="20939" y="20082"/>
                </a:lnTo>
                <a:lnTo>
                  <a:pt x="20958" y="18818"/>
                </a:lnTo>
                <a:cubicBezTo>
                  <a:pt x="20969" y="18117"/>
                  <a:pt x="20954" y="17731"/>
                  <a:pt x="20894" y="17517"/>
                </a:cubicBezTo>
                <a:cubicBezTo>
                  <a:pt x="20874" y="17445"/>
                  <a:pt x="20848" y="17390"/>
                  <a:pt x="20818" y="17352"/>
                </a:cubicBezTo>
                <a:cubicBezTo>
                  <a:pt x="20734" y="17246"/>
                  <a:pt x="20684" y="17047"/>
                  <a:pt x="20668" y="16784"/>
                </a:cubicBezTo>
                <a:cubicBezTo>
                  <a:pt x="20657" y="16609"/>
                  <a:pt x="20660" y="16403"/>
                  <a:pt x="20679" y="16197"/>
                </a:cubicBezTo>
                <a:cubicBezTo>
                  <a:pt x="20707" y="15889"/>
                  <a:pt x="20768" y="15571"/>
                  <a:pt x="20860" y="15281"/>
                </a:cubicBezTo>
                <a:cubicBezTo>
                  <a:pt x="20950" y="14996"/>
                  <a:pt x="21022" y="14739"/>
                  <a:pt x="21082" y="14493"/>
                </a:cubicBezTo>
                <a:cubicBezTo>
                  <a:pt x="21112" y="14371"/>
                  <a:pt x="21142" y="14244"/>
                  <a:pt x="21165" y="14127"/>
                </a:cubicBezTo>
                <a:cubicBezTo>
                  <a:pt x="21188" y="14010"/>
                  <a:pt x="21205" y="13893"/>
                  <a:pt x="21222" y="13779"/>
                </a:cubicBezTo>
                <a:cubicBezTo>
                  <a:pt x="21272" y="13435"/>
                  <a:pt x="21295" y="13107"/>
                  <a:pt x="21294" y="12734"/>
                </a:cubicBezTo>
                <a:cubicBezTo>
                  <a:pt x="21293" y="12611"/>
                  <a:pt x="21288" y="12482"/>
                  <a:pt x="21282" y="12350"/>
                </a:cubicBezTo>
                <a:cubicBezTo>
                  <a:pt x="21277" y="12208"/>
                  <a:pt x="21268" y="12060"/>
                  <a:pt x="21256" y="11928"/>
                </a:cubicBezTo>
                <a:cubicBezTo>
                  <a:pt x="21231" y="11664"/>
                  <a:pt x="21197" y="11436"/>
                  <a:pt x="21158" y="11287"/>
                </a:cubicBezTo>
                <a:cubicBezTo>
                  <a:pt x="21138" y="11213"/>
                  <a:pt x="21114" y="11166"/>
                  <a:pt x="21094" y="11140"/>
                </a:cubicBezTo>
                <a:cubicBezTo>
                  <a:pt x="21064" y="11103"/>
                  <a:pt x="21041" y="11038"/>
                  <a:pt x="21022" y="10939"/>
                </a:cubicBezTo>
                <a:cubicBezTo>
                  <a:pt x="21012" y="10889"/>
                  <a:pt x="21003" y="10828"/>
                  <a:pt x="20996" y="10755"/>
                </a:cubicBezTo>
                <a:cubicBezTo>
                  <a:pt x="20988" y="10684"/>
                  <a:pt x="20982" y="10597"/>
                  <a:pt x="20977" y="10499"/>
                </a:cubicBezTo>
                <a:cubicBezTo>
                  <a:pt x="20956" y="10106"/>
                  <a:pt x="20954" y="9496"/>
                  <a:pt x="20958" y="8502"/>
                </a:cubicBezTo>
                <a:lnTo>
                  <a:pt x="20965" y="6047"/>
                </a:lnTo>
                <a:lnTo>
                  <a:pt x="21282" y="6156"/>
                </a:lnTo>
                <a:cubicBezTo>
                  <a:pt x="21399" y="6201"/>
                  <a:pt x="21474" y="6218"/>
                  <a:pt x="21520" y="6156"/>
                </a:cubicBezTo>
                <a:cubicBezTo>
                  <a:pt x="21535" y="6136"/>
                  <a:pt x="21548" y="6107"/>
                  <a:pt x="21558" y="6065"/>
                </a:cubicBezTo>
                <a:cubicBezTo>
                  <a:pt x="21597" y="5897"/>
                  <a:pt x="21597" y="5540"/>
                  <a:pt x="21592" y="4837"/>
                </a:cubicBezTo>
                <a:cubicBezTo>
                  <a:pt x="21587" y="4316"/>
                  <a:pt x="21575" y="3986"/>
                  <a:pt x="21554" y="3793"/>
                </a:cubicBezTo>
                <a:cubicBezTo>
                  <a:pt x="21549" y="3742"/>
                  <a:pt x="21542" y="3694"/>
                  <a:pt x="21535" y="3665"/>
                </a:cubicBezTo>
                <a:cubicBezTo>
                  <a:pt x="21515" y="3576"/>
                  <a:pt x="21493" y="3567"/>
                  <a:pt x="21460" y="3628"/>
                </a:cubicBezTo>
                <a:cubicBezTo>
                  <a:pt x="21441" y="3662"/>
                  <a:pt x="21420" y="3677"/>
                  <a:pt x="21403" y="3665"/>
                </a:cubicBezTo>
                <a:cubicBezTo>
                  <a:pt x="21398" y="3660"/>
                  <a:pt x="21393" y="3637"/>
                  <a:pt x="21388" y="3628"/>
                </a:cubicBezTo>
                <a:cubicBezTo>
                  <a:pt x="21377" y="3609"/>
                  <a:pt x="21368" y="3595"/>
                  <a:pt x="21358" y="3555"/>
                </a:cubicBezTo>
                <a:cubicBezTo>
                  <a:pt x="21343" y="3498"/>
                  <a:pt x="21328" y="3414"/>
                  <a:pt x="21316" y="3316"/>
                </a:cubicBezTo>
                <a:cubicBezTo>
                  <a:pt x="21305" y="3215"/>
                  <a:pt x="21297" y="3104"/>
                  <a:pt x="21290" y="2968"/>
                </a:cubicBezTo>
                <a:cubicBezTo>
                  <a:pt x="21275" y="2702"/>
                  <a:pt x="21259" y="2503"/>
                  <a:pt x="21245" y="2364"/>
                </a:cubicBezTo>
                <a:cubicBezTo>
                  <a:pt x="21230" y="2221"/>
                  <a:pt x="21214" y="2140"/>
                  <a:pt x="21196" y="2125"/>
                </a:cubicBezTo>
                <a:close/>
                <a:moveTo>
                  <a:pt x="8618" y="3243"/>
                </a:moveTo>
                <a:lnTo>
                  <a:pt x="8388" y="3518"/>
                </a:lnTo>
                <a:cubicBezTo>
                  <a:pt x="8209" y="3734"/>
                  <a:pt x="8046" y="4362"/>
                  <a:pt x="7974" y="5039"/>
                </a:cubicBezTo>
                <a:cubicBezTo>
                  <a:pt x="7949" y="5264"/>
                  <a:pt x="7937" y="5512"/>
                  <a:pt x="7936" y="5735"/>
                </a:cubicBezTo>
                <a:cubicBezTo>
                  <a:pt x="7935" y="5807"/>
                  <a:pt x="7938" y="5861"/>
                  <a:pt x="7943" y="5918"/>
                </a:cubicBezTo>
                <a:cubicBezTo>
                  <a:pt x="7948" y="5975"/>
                  <a:pt x="7957" y="6027"/>
                  <a:pt x="7966" y="6065"/>
                </a:cubicBezTo>
                <a:cubicBezTo>
                  <a:pt x="7975" y="6103"/>
                  <a:pt x="7987" y="6124"/>
                  <a:pt x="8000" y="6138"/>
                </a:cubicBezTo>
                <a:cubicBezTo>
                  <a:pt x="8012" y="6151"/>
                  <a:pt x="8024" y="6152"/>
                  <a:pt x="8038" y="6138"/>
                </a:cubicBezTo>
                <a:cubicBezTo>
                  <a:pt x="8039" y="6137"/>
                  <a:pt x="8041" y="6139"/>
                  <a:pt x="8041" y="6138"/>
                </a:cubicBezTo>
                <a:cubicBezTo>
                  <a:pt x="8049" y="6133"/>
                  <a:pt x="8054" y="6145"/>
                  <a:pt x="8060" y="6156"/>
                </a:cubicBezTo>
                <a:cubicBezTo>
                  <a:pt x="8112" y="6206"/>
                  <a:pt x="8136" y="6646"/>
                  <a:pt x="8139" y="7183"/>
                </a:cubicBezTo>
                <a:cubicBezTo>
                  <a:pt x="8153" y="7950"/>
                  <a:pt x="8129" y="8889"/>
                  <a:pt x="8057" y="9180"/>
                </a:cubicBezTo>
                <a:cubicBezTo>
                  <a:pt x="7985" y="9466"/>
                  <a:pt x="7767" y="9770"/>
                  <a:pt x="7547" y="9913"/>
                </a:cubicBezTo>
                <a:cubicBezTo>
                  <a:pt x="7491" y="10016"/>
                  <a:pt x="7456" y="10168"/>
                  <a:pt x="7438" y="10444"/>
                </a:cubicBezTo>
                <a:cubicBezTo>
                  <a:pt x="7424" y="10787"/>
                  <a:pt x="7416" y="11276"/>
                  <a:pt x="7415" y="11837"/>
                </a:cubicBezTo>
                <a:cubicBezTo>
                  <a:pt x="7415" y="11855"/>
                  <a:pt x="7415" y="11873"/>
                  <a:pt x="7415" y="11892"/>
                </a:cubicBezTo>
                <a:cubicBezTo>
                  <a:pt x="7415" y="12281"/>
                  <a:pt x="7415" y="12598"/>
                  <a:pt x="7419" y="12844"/>
                </a:cubicBezTo>
                <a:cubicBezTo>
                  <a:pt x="7426" y="13216"/>
                  <a:pt x="7438" y="13438"/>
                  <a:pt x="7461" y="13559"/>
                </a:cubicBezTo>
                <a:cubicBezTo>
                  <a:pt x="7484" y="13680"/>
                  <a:pt x="7519" y="13689"/>
                  <a:pt x="7566" y="13650"/>
                </a:cubicBezTo>
                <a:cubicBezTo>
                  <a:pt x="7591" y="13631"/>
                  <a:pt x="7610" y="13647"/>
                  <a:pt x="7630" y="13669"/>
                </a:cubicBezTo>
                <a:cubicBezTo>
                  <a:pt x="7650" y="13691"/>
                  <a:pt x="7668" y="13734"/>
                  <a:pt x="7683" y="13797"/>
                </a:cubicBezTo>
                <a:cubicBezTo>
                  <a:pt x="7698" y="13860"/>
                  <a:pt x="7711" y="13932"/>
                  <a:pt x="7721" y="14035"/>
                </a:cubicBezTo>
                <a:cubicBezTo>
                  <a:pt x="7731" y="14138"/>
                  <a:pt x="7739" y="14260"/>
                  <a:pt x="7744" y="14402"/>
                </a:cubicBezTo>
                <a:cubicBezTo>
                  <a:pt x="7746" y="14495"/>
                  <a:pt x="7750" y="14583"/>
                  <a:pt x="7755" y="14658"/>
                </a:cubicBezTo>
                <a:cubicBezTo>
                  <a:pt x="7764" y="14809"/>
                  <a:pt x="7776" y="14933"/>
                  <a:pt x="7800" y="15025"/>
                </a:cubicBezTo>
                <a:cubicBezTo>
                  <a:pt x="7812" y="15070"/>
                  <a:pt x="7828" y="15101"/>
                  <a:pt x="7845" y="15135"/>
                </a:cubicBezTo>
                <a:cubicBezTo>
                  <a:pt x="7879" y="15203"/>
                  <a:pt x="7921" y="15247"/>
                  <a:pt x="7981" y="15281"/>
                </a:cubicBezTo>
                <a:cubicBezTo>
                  <a:pt x="8041" y="15316"/>
                  <a:pt x="8120" y="15338"/>
                  <a:pt x="8215" y="15355"/>
                </a:cubicBezTo>
                <a:cubicBezTo>
                  <a:pt x="8337" y="15375"/>
                  <a:pt x="8439" y="15373"/>
                  <a:pt x="8509" y="15336"/>
                </a:cubicBezTo>
                <a:cubicBezTo>
                  <a:pt x="8551" y="15315"/>
                  <a:pt x="8582" y="15281"/>
                  <a:pt x="8596" y="15245"/>
                </a:cubicBezTo>
                <a:cubicBezTo>
                  <a:pt x="8599" y="15235"/>
                  <a:pt x="8602" y="15218"/>
                  <a:pt x="8603" y="15208"/>
                </a:cubicBezTo>
                <a:cubicBezTo>
                  <a:pt x="8606" y="15191"/>
                  <a:pt x="8607" y="15172"/>
                  <a:pt x="8603" y="15153"/>
                </a:cubicBezTo>
                <a:cubicBezTo>
                  <a:pt x="8580" y="15040"/>
                  <a:pt x="8574" y="14863"/>
                  <a:pt x="8581" y="14677"/>
                </a:cubicBezTo>
                <a:cubicBezTo>
                  <a:pt x="8599" y="14205"/>
                  <a:pt x="8694" y="13638"/>
                  <a:pt x="8781" y="13559"/>
                </a:cubicBezTo>
                <a:cubicBezTo>
                  <a:pt x="8798" y="13544"/>
                  <a:pt x="8818" y="13548"/>
                  <a:pt x="8833" y="13577"/>
                </a:cubicBezTo>
                <a:cubicBezTo>
                  <a:pt x="8866" y="13637"/>
                  <a:pt x="8901" y="13619"/>
                  <a:pt x="8931" y="13541"/>
                </a:cubicBezTo>
                <a:cubicBezTo>
                  <a:pt x="8947" y="13502"/>
                  <a:pt x="8961" y="13441"/>
                  <a:pt x="8973" y="13376"/>
                </a:cubicBezTo>
                <a:cubicBezTo>
                  <a:pt x="8985" y="13309"/>
                  <a:pt x="8992" y="13227"/>
                  <a:pt x="8999" y="13137"/>
                </a:cubicBezTo>
                <a:cubicBezTo>
                  <a:pt x="9028" y="12781"/>
                  <a:pt x="9108" y="12496"/>
                  <a:pt x="9177" y="12496"/>
                </a:cubicBezTo>
                <a:cubicBezTo>
                  <a:pt x="9218" y="12496"/>
                  <a:pt x="9248" y="12390"/>
                  <a:pt x="9267" y="12166"/>
                </a:cubicBezTo>
                <a:cubicBezTo>
                  <a:pt x="9277" y="12054"/>
                  <a:pt x="9286" y="11916"/>
                  <a:pt x="9290" y="11745"/>
                </a:cubicBezTo>
                <a:cubicBezTo>
                  <a:pt x="9294" y="11575"/>
                  <a:pt x="9295" y="11369"/>
                  <a:pt x="9293" y="11140"/>
                </a:cubicBezTo>
                <a:cubicBezTo>
                  <a:pt x="9286" y="9874"/>
                  <a:pt x="9265" y="9784"/>
                  <a:pt x="8977" y="9784"/>
                </a:cubicBezTo>
                <a:lnTo>
                  <a:pt x="8667" y="9784"/>
                </a:lnTo>
                <a:lnTo>
                  <a:pt x="8645" y="6523"/>
                </a:lnTo>
                <a:lnTo>
                  <a:pt x="8618" y="3243"/>
                </a:lnTo>
                <a:close/>
                <a:moveTo>
                  <a:pt x="11752" y="3390"/>
                </a:moveTo>
                <a:cubicBezTo>
                  <a:pt x="11730" y="3399"/>
                  <a:pt x="11716" y="3421"/>
                  <a:pt x="11703" y="3463"/>
                </a:cubicBezTo>
                <a:cubicBezTo>
                  <a:pt x="11700" y="3474"/>
                  <a:pt x="11695" y="3486"/>
                  <a:pt x="11692" y="3500"/>
                </a:cubicBezTo>
                <a:cubicBezTo>
                  <a:pt x="11681" y="3552"/>
                  <a:pt x="11674" y="3619"/>
                  <a:pt x="11669" y="3720"/>
                </a:cubicBezTo>
                <a:cubicBezTo>
                  <a:pt x="11665" y="3819"/>
                  <a:pt x="11662" y="3965"/>
                  <a:pt x="11662" y="4123"/>
                </a:cubicBezTo>
                <a:cubicBezTo>
                  <a:pt x="11662" y="4326"/>
                  <a:pt x="11668" y="4549"/>
                  <a:pt x="11673" y="4874"/>
                </a:cubicBezTo>
                <a:cubicBezTo>
                  <a:pt x="11679" y="5253"/>
                  <a:pt x="11683" y="5550"/>
                  <a:pt x="11681" y="5772"/>
                </a:cubicBezTo>
                <a:cubicBezTo>
                  <a:pt x="11679" y="5995"/>
                  <a:pt x="11671" y="6137"/>
                  <a:pt x="11654" y="6248"/>
                </a:cubicBezTo>
                <a:cubicBezTo>
                  <a:pt x="11653" y="6255"/>
                  <a:pt x="11651" y="6263"/>
                  <a:pt x="11651" y="6266"/>
                </a:cubicBezTo>
                <a:cubicBezTo>
                  <a:pt x="11633" y="6369"/>
                  <a:pt x="11609" y="6440"/>
                  <a:pt x="11571" y="6486"/>
                </a:cubicBezTo>
                <a:cubicBezTo>
                  <a:pt x="11542" y="6521"/>
                  <a:pt x="11498" y="6537"/>
                  <a:pt x="11454" y="6560"/>
                </a:cubicBezTo>
                <a:cubicBezTo>
                  <a:pt x="11438" y="6568"/>
                  <a:pt x="11428" y="6569"/>
                  <a:pt x="11409" y="6578"/>
                </a:cubicBezTo>
                <a:cubicBezTo>
                  <a:pt x="11407" y="6579"/>
                  <a:pt x="11407" y="6595"/>
                  <a:pt x="11405" y="6596"/>
                </a:cubicBezTo>
                <a:cubicBezTo>
                  <a:pt x="11274" y="6657"/>
                  <a:pt x="11172" y="6610"/>
                  <a:pt x="11096" y="6450"/>
                </a:cubicBezTo>
                <a:cubicBezTo>
                  <a:pt x="10959" y="6200"/>
                  <a:pt x="10896" y="5675"/>
                  <a:pt x="10923" y="4947"/>
                </a:cubicBezTo>
                <a:cubicBezTo>
                  <a:pt x="10922" y="4867"/>
                  <a:pt x="10919" y="4777"/>
                  <a:pt x="10919" y="4691"/>
                </a:cubicBezTo>
                <a:cubicBezTo>
                  <a:pt x="10919" y="4115"/>
                  <a:pt x="10882" y="3729"/>
                  <a:pt x="10840" y="3555"/>
                </a:cubicBezTo>
                <a:cubicBezTo>
                  <a:pt x="10794" y="3595"/>
                  <a:pt x="10743" y="3849"/>
                  <a:pt x="10704" y="4343"/>
                </a:cubicBezTo>
                <a:cubicBezTo>
                  <a:pt x="10646" y="5080"/>
                  <a:pt x="10579" y="5329"/>
                  <a:pt x="10481" y="5149"/>
                </a:cubicBezTo>
                <a:cubicBezTo>
                  <a:pt x="10455" y="5099"/>
                  <a:pt x="10435" y="5070"/>
                  <a:pt x="10417" y="5075"/>
                </a:cubicBezTo>
                <a:cubicBezTo>
                  <a:pt x="10380" y="5135"/>
                  <a:pt x="10363" y="5323"/>
                  <a:pt x="10361" y="5717"/>
                </a:cubicBezTo>
                <a:cubicBezTo>
                  <a:pt x="10361" y="5921"/>
                  <a:pt x="10363" y="6178"/>
                  <a:pt x="10368" y="6505"/>
                </a:cubicBezTo>
                <a:cubicBezTo>
                  <a:pt x="10396" y="8086"/>
                  <a:pt x="10393" y="8117"/>
                  <a:pt x="10116" y="8117"/>
                </a:cubicBezTo>
                <a:cubicBezTo>
                  <a:pt x="9898" y="8117"/>
                  <a:pt x="9787" y="8351"/>
                  <a:pt x="9738" y="9106"/>
                </a:cubicBezTo>
                <a:cubicBezTo>
                  <a:pt x="9716" y="9515"/>
                  <a:pt x="9706" y="10062"/>
                  <a:pt x="9708" y="10755"/>
                </a:cubicBezTo>
                <a:cubicBezTo>
                  <a:pt x="9709" y="10935"/>
                  <a:pt x="9710" y="11102"/>
                  <a:pt x="9712" y="11305"/>
                </a:cubicBezTo>
                <a:cubicBezTo>
                  <a:pt x="9713" y="11428"/>
                  <a:pt x="9715" y="11487"/>
                  <a:pt x="9716" y="11598"/>
                </a:cubicBezTo>
                <a:cubicBezTo>
                  <a:pt x="9723" y="11551"/>
                  <a:pt x="9731" y="11503"/>
                  <a:pt x="9742" y="11470"/>
                </a:cubicBezTo>
                <a:cubicBezTo>
                  <a:pt x="9787" y="11336"/>
                  <a:pt x="9846" y="11400"/>
                  <a:pt x="9874" y="11617"/>
                </a:cubicBezTo>
                <a:cubicBezTo>
                  <a:pt x="9902" y="11834"/>
                  <a:pt x="9889" y="12124"/>
                  <a:pt x="9844" y="12258"/>
                </a:cubicBezTo>
                <a:cubicBezTo>
                  <a:pt x="9805" y="12375"/>
                  <a:pt x="9754" y="12340"/>
                  <a:pt x="9723" y="12185"/>
                </a:cubicBezTo>
                <a:cubicBezTo>
                  <a:pt x="9741" y="13269"/>
                  <a:pt x="9769" y="13618"/>
                  <a:pt x="9882" y="13779"/>
                </a:cubicBezTo>
                <a:cubicBezTo>
                  <a:pt x="9919" y="13832"/>
                  <a:pt x="9966" y="13858"/>
                  <a:pt x="10025" y="13889"/>
                </a:cubicBezTo>
                <a:cubicBezTo>
                  <a:pt x="10160" y="13958"/>
                  <a:pt x="10268" y="14125"/>
                  <a:pt x="10334" y="14328"/>
                </a:cubicBezTo>
                <a:cubicBezTo>
                  <a:pt x="10351" y="14380"/>
                  <a:pt x="10365" y="14437"/>
                  <a:pt x="10376" y="14493"/>
                </a:cubicBezTo>
                <a:cubicBezTo>
                  <a:pt x="10387" y="14549"/>
                  <a:pt x="10397" y="14599"/>
                  <a:pt x="10402" y="14658"/>
                </a:cubicBezTo>
                <a:cubicBezTo>
                  <a:pt x="10408" y="14717"/>
                  <a:pt x="10411" y="14781"/>
                  <a:pt x="10410" y="14841"/>
                </a:cubicBezTo>
                <a:cubicBezTo>
                  <a:pt x="10409" y="14903"/>
                  <a:pt x="10403" y="14962"/>
                  <a:pt x="10395" y="15025"/>
                </a:cubicBezTo>
                <a:cubicBezTo>
                  <a:pt x="10388" y="15078"/>
                  <a:pt x="10387" y="15125"/>
                  <a:pt x="10387" y="15171"/>
                </a:cubicBezTo>
                <a:cubicBezTo>
                  <a:pt x="10387" y="15311"/>
                  <a:pt x="10414" y="15409"/>
                  <a:pt x="10463" y="15409"/>
                </a:cubicBezTo>
                <a:cubicBezTo>
                  <a:pt x="10479" y="15409"/>
                  <a:pt x="10493" y="15372"/>
                  <a:pt x="10508" y="15318"/>
                </a:cubicBezTo>
                <a:cubicBezTo>
                  <a:pt x="10537" y="15208"/>
                  <a:pt x="10563" y="15008"/>
                  <a:pt x="10579" y="14750"/>
                </a:cubicBezTo>
                <a:cubicBezTo>
                  <a:pt x="10588" y="14621"/>
                  <a:pt x="10596" y="14477"/>
                  <a:pt x="10598" y="14328"/>
                </a:cubicBezTo>
                <a:cubicBezTo>
                  <a:pt x="10618" y="13192"/>
                  <a:pt x="10652" y="12731"/>
                  <a:pt x="10776" y="12569"/>
                </a:cubicBezTo>
                <a:cubicBezTo>
                  <a:pt x="10817" y="12515"/>
                  <a:pt x="10868" y="12496"/>
                  <a:pt x="10930" y="12496"/>
                </a:cubicBezTo>
                <a:cubicBezTo>
                  <a:pt x="10996" y="12496"/>
                  <a:pt x="11076" y="12624"/>
                  <a:pt x="11156" y="12826"/>
                </a:cubicBezTo>
                <a:cubicBezTo>
                  <a:pt x="11237" y="13028"/>
                  <a:pt x="11316" y="13297"/>
                  <a:pt x="11390" y="13614"/>
                </a:cubicBezTo>
                <a:cubicBezTo>
                  <a:pt x="11538" y="14248"/>
                  <a:pt x="11654" y="15026"/>
                  <a:pt x="11654" y="15593"/>
                </a:cubicBezTo>
                <a:cubicBezTo>
                  <a:pt x="11654" y="15841"/>
                  <a:pt x="11663" y="15987"/>
                  <a:pt x="11677" y="16051"/>
                </a:cubicBezTo>
                <a:cubicBezTo>
                  <a:pt x="11691" y="16115"/>
                  <a:pt x="11709" y="16103"/>
                  <a:pt x="11730" y="16014"/>
                </a:cubicBezTo>
                <a:cubicBezTo>
                  <a:pt x="11740" y="15970"/>
                  <a:pt x="11753" y="15908"/>
                  <a:pt x="11764" y="15831"/>
                </a:cubicBezTo>
                <a:cubicBezTo>
                  <a:pt x="11796" y="15601"/>
                  <a:pt x="11825" y="15236"/>
                  <a:pt x="11843" y="14787"/>
                </a:cubicBezTo>
                <a:cubicBezTo>
                  <a:pt x="11863" y="14273"/>
                  <a:pt x="11932" y="13996"/>
                  <a:pt x="12024" y="14072"/>
                </a:cubicBezTo>
                <a:cubicBezTo>
                  <a:pt x="12064" y="14105"/>
                  <a:pt x="12096" y="14139"/>
                  <a:pt x="12118" y="14072"/>
                </a:cubicBezTo>
                <a:cubicBezTo>
                  <a:pt x="12129" y="14038"/>
                  <a:pt x="12140" y="13988"/>
                  <a:pt x="12148" y="13889"/>
                </a:cubicBezTo>
                <a:cubicBezTo>
                  <a:pt x="12172" y="13591"/>
                  <a:pt x="12182" y="12930"/>
                  <a:pt x="12190" y="11562"/>
                </a:cubicBezTo>
                <a:cubicBezTo>
                  <a:pt x="12195" y="10650"/>
                  <a:pt x="12199" y="9425"/>
                  <a:pt x="12205" y="7769"/>
                </a:cubicBezTo>
                <a:cubicBezTo>
                  <a:pt x="12212" y="5743"/>
                  <a:pt x="12199" y="3961"/>
                  <a:pt x="12175" y="3811"/>
                </a:cubicBezTo>
                <a:cubicBezTo>
                  <a:pt x="12151" y="3661"/>
                  <a:pt x="12021" y="3476"/>
                  <a:pt x="11888" y="3408"/>
                </a:cubicBezTo>
                <a:cubicBezTo>
                  <a:pt x="11830" y="3379"/>
                  <a:pt x="11785" y="3376"/>
                  <a:pt x="11752" y="3390"/>
                </a:cubicBezTo>
                <a:close/>
                <a:moveTo>
                  <a:pt x="17454" y="3536"/>
                </a:moveTo>
                <a:cubicBezTo>
                  <a:pt x="17405" y="3536"/>
                  <a:pt x="17364" y="3541"/>
                  <a:pt x="17334" y="3591"/>
                </a:cubicBezTo>
                <a:cubicBezTo>
                  <a:pt x="17243" y="3743"/>
                  <a:pt x="17224" y="4247"/>
                  <a:pt x="17194" y="5827"/>
                </a:cubicBezTo>
                <a:cubicBezTo>
                  <a:pt x="17173" y="6945"/>
                  <a:pt x="17159" y="7527"/>
                  <a:pt x="17119" y="7824"/>
                </a:cubicBezTo>
                <a:cubicBezTo>
                  <a:pt x="17109" y="7898"/>
                  <a:pt x="17099" y="7945"/>
                  <a:pt x="17085" y="7989"/>
                </a:cubicBezTo>
                <a:cubicBezTo>
                  <a:pt x="17071" y="8033"/>
                  <a:pt x="17051" y="8058"/>
                  <a:pt x="17032" y="8080"/>
                </a:cubicBezTo>
                <a:cubicBezTo>
                  <a:pt x="16994" y="8124"/>
                  <a:pt x="16947" y="8147"/>
                  <a:pt x="16881" y="8154"/>
                </a:cubicBezTo>
                <a:cubicBezTo>
                  <a:pt x="16698" y="8171"/>
                  <a:pt x="16535" y="8572"/>
                  <a:pt x="16376" y="9400"/>
                </a:cubicBezTo>
                <a:lnTo>
                  <a:pt x="16138" y="10609"/>
                </a:lnTo>
                <a:lnTo>
                  <a:pt x="16342" y="10847"/>
                </a:lnTo>
                <a:cubicBezTo>
                  <a:pt x="16388" y="10899"/>
                  <a:pt x="16424" y="10950"/>
                  <a:pt x="16451" y="11030"/>
                </a:cubicBezTo>
                <a:cubicBezTo>
                  <a:pt x="16465" y="11071"/>
                  <a:pt x="16476" y="11119"/>
                  <a:pt x="16485" y="11177"/>
                </a:cubicBezTo>
                <a:cubicBezTo>
                  <a:pt x="16495" y="11235"/>
                  <a:pt x="16502" y="11296"/>
                  <a:pt x="16508" y="11378"/>
                </a:cubicBezTo>
                <a:cubicBezTo>
                  <a:pt x="16514" y="11460"/>
                  <a:pt x="16520" y="11559"/>
                  <a:pt x="16523" y="11672"/>
                </a:cubicBezTo>
                <a:cubicBezTo>
                  <a:pt x="16526" y="11784"/>
                  <a:pt x="16526" y="11906"/>
                  <a:pt x="16527" y="12056"/>
                </a:cubicBezTo>
                <a:cubicBezTo>
                  <a:pt x="16528" y="12358"/>
                  <a:pt x="16528" y="12753"/>
                  <a:pt x="16523" y="13247"/>
                </a:cubicBezTo>
                <a:cubicBezTo>
                  <a:pt x="16517" y="13788"/>
                  <a:pt x="16511" y="14189"/>
                  <a:pt x="16512" y="14493"/>
                </a:cubicBezTo>
                <a:cubicBezTo>
                  <a:pt x="16512" y="14647"/>
                  <a:pt x="16516" y="14772"/>
                  <a:pt x="16519" y="14878"/>
                </a:cubicBezTo>
                <a:cubicBezTo>
                  <a:pt x="16523" y="14984"/>
                  <a:pt x="16527" y="15067"/>
                  <a:pt x="16534" y="15135"/>
                </a:cubicBezTo>
                <a:cubicBezTo>
                  <a:pt x="16549" y="15270"/>
                  <a:pt x="16573" y="15339"/>
                  <a:pt x="16610" y="15373"/>
                </a:cubicBezTo>
                <a:cubicBezTo>
                  <a:pt x="16647" y="15407"/>
                  <a:pt x="16698" y="15409"/>
                  <a:pt x="16764" y="15409"/>
                </a:cubicBezTo>
                <a:cubicBezTo>
                  <a:pt x="16964" y="15409"/>
                  <a:pt x="17021" y="15237"/>
                  <a:pt x="17002" y="14713"/>
                </a:cubicBezTo>
                <a:cubicBezTo>
                  <a:pt x="16997" y="14577"/>
                  <a:pt x="16997" y="14459"/>
                  <a:pt x="17006" y="14365"/>
                </a:cubicBezTo>
                <a:cubicBezTo>
                  <a:pt x="17014" y="14268"/>
                  <a:pt x="17032" y="14205"/>
                  <a:pt x="17058" y="14145"/>
                </a:cubicBezTo>
                <a:cubicBezTo>
                  <a:pt x="17112" y="14025"/>
                  <a:pt x="17207" y="13965"/>
                  <a:pt x="17356" y="13925"/>
                </a:cubicBezTo>
                <a:cubicBezTo>
                  <a:pt x="17588" y="13863"/>
                  <a:pt x="17686" y="13914"/>
                  <a:pt x="17737" y="14219"/>
                </a:cubicBezTo>
                <a:cubicBezTo>
                  <a:pt x="17754" y="14320"/>
                  <a:pt x="17766" y="14441"/>
                  <a:pt x="17775" y="14603"/>
                </a:cubicBezTo>
                <a:cubicBezTo>
                  <a:pt x="17792" y="14909"/>
                  <a:pt x="17821" y="15102"/>
                  <a:pt x="17873" y="15208"/>
                </a:cubicBezTo>
                <a:cubicBezTo>
                  <a:pt x="17925" y="15314"/>
                  <a:pt x="18000" y="15338"/>
                  <a:pt x="18114" y="15300"/>
                </a:cubicBezTo>
                <a:cubicBezTo>
                  <a:pt x="18180" y="15278"/>
                  <a:pt x="18230" y="15248"/>
                  <a:pt x="18269" y="15208"/>
                </a:cubicBezTo>
                <a:cubicBezTo>
                  <a:pt x="18289" y="15188"/>
                  <a:pt x="18308" y="15163"/>
                  <a:pt x="18322" y="15135"/>
                </a:cubicBezTo>
                <a:cubicBezTo>
                  <a:pt x="18336" y="15107"/>
                  <a:pt x="18346" y="15082"/>
                  <a:pt x="18356" y="15043"/>
                </a:cubicBezTo>
                <a:cubicBezTo>
                  <a:pt x="18365" y="15003"/>
                  <a:pt x="18373" y="14951"/>
                  <a:pt x="18378" y="14896"/>
                </a:cubicBezTo>
                <a:cubicBezTo>
                  <a:pt x="18395" y="14733"/>
                  <a:pt x="18394" y="14507"/>
                  <a:pt x="18386" y="14164"/>
                </a:cubicBezTo>
                <a:cubicBezTo>
                  <a:pt x="18366" y="13324"/>
                  <a:pt x="18301" y="13067"/>
                  <a:pt x="18058" y="12899"/>
                </a:cubicBezTo>
                <a:cubicBezTo>
                  <a:pt x="18014" y="12869"/>
                  <a:pt x="17974" y="12831"/>
                  <a:pt x="17937" y="12771"/>
                </a:cubicBezTo>
                <a:cubicBezTo>
                  <a:pt x="17753" y="12468"/>
                  <a:pt x="17668" y="11832"/>
                  <a:pt x="17730" y="11378"/>
                </a:cubicBezTo>
                <a:cubicBezTo>
                  <a:pt x="17754" y="11197"/>
                  <a:pt x="17803" y="11050"/>
                  <a:pt x="17877" y="10957"/>
                </a:cubicBezTo>
                <a:cubicBezTo>
                  <a:pt x="17927" y="10895"/>
                  <a:pt x="17972" y="10762"/>
                  <a:pt x="18005" y="10609"/>
                </a:cubicBezTo>
                <a:cubicBezTo>
                  <a:pt x="18038" y="10456"/>
                  <a:pt x="18058" y="10283"/>
                  <a:pt x="18058" y="10114"/>
                </a:cubicBezTo>
                <a:cubicBezTo>
                  <a:pt x="18058" y="9945"/>
                  <a:pt x="18079" y="9771"/>
                  <a:pt x="18111" y="9619"/>
                </a:cubicBezTo>
                <a:cubicBezTo>
                  <a:pt x="18142" y="9468"/>
                  <a:pt x="18187" y="9332"/>
                  <a:pt x="18235" y="9271"/>
                </a:cubicBezTo>
                <a:cubicBezTo>
                  <a:pt x="18409" y="9053"/>
                  <a:pt x="18374" y="8556"/>
                  <a:pt x="18246" y="8245"/>
                </a:cubicBezTo>
                <a:cubicBezTo>
                  <a:pt x="18195" y="8121"/>
                  <a:pt x="18129" y="8021"/>
                  <a:pt x="18054" y="7989"/>
                </a:cubicBezTo>
                <a:cubicBezTo>
                  <a:pt x="18017" y="7973"/>
                  <a:pt x="17978" y="7988"/>
                  <a:pt x="17937" y="8007"/>
                </a:cubicBezTo>
                <a:lnTo>
                  <a:pt x="17673" y="8117"/>
                </a:lnTo>
                <a:lnTo>
                  <a:pt x="17673" y="5827"/>
                </a:lnTo>
                <a:cubicBezTo>
                  <a:pt x="17673" y="5286"/>
                  <a:pt x="17670" y="4878"/>
                  <a:pt x="17666" y="4562"/>
                </a:cubicBezTo>
                <a:cubicBezTo>
                  <a:pt x="17661" y="4246"/>
                  <a:pt x="17654" y="4017"/>
                  <a:pt x="17639" y="3866"/>
                </a:cubicBezTo>
                <a:cubicBezTo>
                  <a:pt x="17610" y="3563"/>
                  <a:pt x="17557" y="3536"/>
                  <a:pt x="17454" y="3536"/>
                </a:cubicBezTo>
                <a:close/>
                <a:moveTo>
                  <a:pt x="14701" y="3756"/>
                </a:moveTo>
                <a:cubicBezTo>
                  <a:pt x="14689" y="3750"/>
                  <a:pt x="14679" y="3786"/>
                  <a:pt x="14668" y="3829"/>
                </a:cubicBezTo>
                <a:cubicBezTo>
                  <a:pt x="14664" y="3844"/>
                  <a:pt x="14660" y="3865"/>
                  <a:pt x="14656" y="3884"/>
                </a:cubicBezTo>
                <a:cubicBezTo>
                  <a:pt x="14648" y="3929"/>
                  <a:pt x="14641" y="3978"/>
                  <a:pt x="14634" y="4049"/>
                </a:cubicBezTo>
                <a:cubicBezTo>
                  <a:pt x="14631" y="4074"/>
                  <a:pt x="14628" y="4114"/>
                  <a:pt x="14626" y="4141"/>
                </a:cubicBezTo>
                <a:cubicBezTo>
                  <a:pt x="14618" y="4235"/>
                  <a:pt x="14610" y="4342"/>
                  <a:pt x="14603" y="4471"/>
                </a:cubicBezTo>
                <a:cubicBezTo>
                  <a:pt x="14602" y="4494"/>
                  <a:pt x="14601" y="4520"/>
                  <a:pt x="14600" y="4544"/>
                </a:cubicBezTo>
                <a:cubicBezTo>
                  <a:pt x="14592" y="4708"/>
                  <a:pt x="14585" y="4881"/>
                  <a:pt x="14581" y="5094"/>
                </a:cubicBezTo>
                <a:cubicBezTo>
                  <a:pt x="14574" y="5439"/>
                  <a:pt x="14553" y="5716"/>
                  <a:pt x="14528" y="5955"/>
                </a:cubicBezTo>
                <a:cubicBezTo>
                  <a:pt x="14523" y="5998"/>
                  <a:pt x="14522" y="6062"/>
                  <a:pt x="14517" y="6101"/>
                </a:cubicBezTo>
                <a:cubicBezTo>
                  <a:pt x="14436" y="6744"/>
                  <a:pt x="14302" y="6869"/>
                  <a:pt x="14226" y="6285"/>
                </a:cubicBezTo>
                <a:cubicBezTo>
                  <a:pt x="14210" y="6164"/>
                  <a:pt x="14198" y="6022"/>
                  <a:pt x="14189" y="5845"/>
                </a:cubicBezTo>
                <a:cubicBezTo>
                  <a:pt x="14174" y="5579"/>
                  <a:pt x="14157" y="5385"/>
                  <a:pt x="14128" y="5259"/>
                </a:cubicBezTo>
                <a:cubicBezTo>
                  <a:pt x="14100" y="5133"/>
                  <a:pt x="14063" y="5074"/>
                  <a:pt x="14008" y="5057"/>
                </a:cubicBezTo>
                <a:cubicBezTo>
                  <a:pt x="13971" y="5046"/>
                  <a:pt x="13926" y="5050"/>
                  <a:pt x="13872" y="5075"/>
                </a:cubicBezTo>
                <a:cubicBezTo>
                  <a:pt x="13804" y="5107"/>
                  <a:pt x="13752" y="5156"/>
                  <a:pt x="13713" y="5222"/>
                </a:cubicBezTo>
                <a:cubicBezTo>
                  <a:pt x="13694" y="5255"/>
                  <a:pt x="13677" y="5281"/>
                  <a:pt x="13664" y="5332"/>
                </a:cubicBezTo>
                <a:cubicBezTo>
                  <a:pt x="13600" y="5587"/>
                  <a:pt x="13611" y="6117"/>
                  <a:pt x="13657" y="7292"/>
                </a:cubicBezTo>
                <a:cubicBezTo>
                  <a:pt x="13663" y="7444"/>
                  <a:pt x="13664" y="7566"/>
                  <a:pt x="13661" y="7677"/>
                </a:cubicBezTo>
                <a:cubicBezTo>
                  <a:pt x="13657" y="7790"/>
                  <a:pt x="13651" y="7876"/>
                  <a:pt x="13638" y="7952"/>
                </a:cubicBezTo>
                <a:cubicBezTo>
                  <a:pt x="13612" y="8107"/>
                  <a:pt x="13566" y="8197"/>
                  <a:pt x="13495" y="8245"/>
                </a:cubicBezTo>
                <a:cubicBezTo>
                  <a:pt x="13281" y="8392"/>
                  <a:pt x="13246" y="8849"/>
                  <a:pt x="13400" y="9161"/>
                </a:cubicBezTo>
                <a:cubicBezTo>
                  <a:pt x="13423" y="9206"/>
                  <a:pt x="13450" y="9252"/>
                  <a:pt x="13480" y="9290"/>
                </a:cubicBezTo>
                <a:cubicBezTo>
                  <a:pt x="13598" y="9438"/>
                  <a:pt x="13652" y="9723"/>
                  <a:pt x="13653" y="10023"/>
                </a:cubicBezTo>
                <a:cubicBezTo>
                  <a:pt x="13654" y="10221"/>
                  <a:pt x="13631" y="10425"/>
                  <a:pt x="13589" y="10609"/>
                </a:cubicBezTo>
                <a:cubicBezTo>
                  <a:pt x="13568" y="10702"/>
                  <a:pt x="13541" y="10789"/>
                  <a:pt x="13510" y="10865"/>
                </a:cubicBezTo>
                <a:cubicBezTo>
                  <a:pt x="13449" y="11017"/>
                  <a:pt x="13369" y="11121"/>
                  <a:pt x="13276" y="11159"/>
                </a:cubicBezTo>
                <a:cubicBezTo>
                  <a:pt x="13125" y="11219"/>
                  <a:pt x="13044" y="11272"/>
                  <a:pt x="13001" y="11470"/>
                </a:cubicBezTo>
                <a:cubicBezTo>
                  <a:pt x="12957" y="11668"/>
                  <a:pt x="12952" y="12027"/>
                  <a:pt x="12952" y="12661"/>
                </a:cubicBezTo>
                <a:cubicBezTo>
                  <a:pt x="12952" y="12996"/>
                  <a:pt x="12952" y="13240"/>
                  <a:pt x="12959" y="13431"/>
                </a:cubicBezTo>
                <a:cubicBezTo>
                  <a:pt x="12966" y="13621"/>
                  <a:pt x="12978" y="13745"/>
                  <a:pt x="13004" y="13834"/>
                </a:cubicBezTo>
                <a:cubicBezTo>
                  <a:pt x="13017" y="13878"/>
                  <a:pt x="13033" y="13917"/>
                  <a:pt x="13053" y="13944"/>
                </a:cubicBezTo>
                <a:cubicBezTo>
                  <a:pt x="13114" y="14023"/>
                  <a:pt x="13211" y="14024"/>
                  <a:pt x="13363" y="14035"/>
                </a:cubicBezTo>
                <a:cubicBezTo>
                  <a:pt x="13501" y="14046"/>
                  <a:pt x="13608" y="14121"/>
                  <a:pt x="13691" y="14237"/>
                </a:cubicBezTo>
                <a:cubicBezTo>
                  <a:pt x="13732" y="14295"/>
                  <a:pt x="13768" y="14353"/>
                  <a:pt x="13796" y="14438"/>
                </a:cubicBezTo>
                <a:cubicBezTo>
                  <a:pt x="13824" y="14523"/>
                  <a:pt x="13846" y="14637"/>
                  <a:pt x="13860" y="14750"/>
                </a:cubicBezTo>
                <a:cubicBezTo>
                  <a:pt x="13932" y="15295"/>
                  <a:pt x="14120" y="15409"/>
                  <a:pt x="14886" y="15409"/>
                </a:cubicBezTo>
                <a:cubicBezTo>
                  <a:pt x="15243" y="15409"/>
                  <a:pt x="15475" y="15380"/>
                  <a:pt x="15614" y="15300"/>
                </a:cubicBezTo>
                <a:cubicBezTo>
                  <a:pt x="15684" y="15259"/>
                  <a:pt x="15730" y="15202"/>
                  <a:pt x="15757" y="15135"/>
                </a:cubicBezTo>
                <a:cubicBezTo>
                  <a:pt x="15784" y="15067"/>
                  <a:pt x="15791" y="14995"/>
                  <a:pt x="15784" y="14896"/>
                </a:cubicBezTo>
                <a:cubicBezTo>
                  <a:pt x="15762" y="14610"/>
                  <a:pt x="15698" y="14411"/>
                  <a:pt x="15640" y="14475"/>
                </a:cubicBezTo>
                <a:cubicBezTo>
                  <a:pt x="15626" y="14491"/>
                  <a:pt x="15610" y="14486"/>
                  <a:pt x="15595" y="14457"/>
                </a:cubicBezTo>
                <a:cubicBezTo>
                  <a:pt x="15580" y="14427"/>
                  <a:pt x="15564" y="14377"/>
                  <a:pt x="15550" y="14310"/>
                </a:cubicBezTo>
                <a:cubicBezTo>
                  <a:pt x="15536" y="14245"/>
                  <a:pt x="15527" y="14165"/>
                  <a:pt x="15516" y="14072"/>
                </a:cubicBezTo>
                <a:cubicBezTo>
                  <a:pt x="15505" y="13974"/>
                  <a:pt x="15492" y="13877"/>
                  <a:pt x="15486" y="13760"/>
                </a:cubicBezTo>
                <a:cubicBezTo>
                  <a:pt x="15461" y="13296"/>
                  <a:pt x="15387" y="12899"/>
                  <a:pt x="15320" y="12899"/>
                </a:cubicBezTo>
                <a:cubicBezTo>
                  <a:pt x="15299" y="12899"/>
                  <a:pt x="15279" y="12872"/>
                  <a:pt x="15260" y="12826"/>
                </a:cubicBezTo>
                <a:cubicBezTo>
                  <a:pt x="15253" y="12810"/>
                  <a:pt x="15247" y="12791"/>
                  <a:pt x="15241" y="12771"/>
                </a:cubicBezTo>
                <a:cubicBezTo>
                  <a:pt x="15229" y="12731"/>
                  <a:pt x="15218" y="12682"/>
                  <a:pt x="15207" y="12624"/>
                </a:cubicBezTo>
                <a:cubicBezTo>
                  <a:pt x="15200" y="12587"/>
                  <a:pt x="15195" y="12559"/>
                  <a:pt x="15188" y="12514"/>
                </a:cubicBezTo>
                <a:cubicBezTo>
                  <a:pt x="15180" y="12460"/>
                  <a:pt x="15173" y="12396"/>
                  <a:pt x="15165" y="12331"/>
                </a:cubicBezTo>
                <a:cubicBezTo>
                  <a:pt x="15158" y="12271"/>
                  <a:pt x="15149" y="12216"/>
                  <a:pt x="15143" y="12148"/>
                </a:cubicBezTo>
                <a:cubicBezTo>
                  <a:pt x="15137" y="12088"/>
                  <a:pt x="15136" y="12012"/>
                  <a:pt x="15131" y="11946"/>
                </a:cubicBezTo>
                <a:cubicBezTo>
                  <a:pt x="15097" y="11463"/>
                  <a:pt x="15078" y="10847"/>
                  <a:pt x="15082" y="10151"/>
                </a:cubicBezTo>
                <a:cubicBezTo>
                  <a:pt x="15087" y="10326"/>
                  <a:pt x="15070" y="10492"/>
                  <a:pt x="15037" y="10591"/>
                </a:cubicBezTo>
                <a:cubicBezTo>
                  <a:pt x="14992" y="10725"/>
                  <a:pt x="14933" y="10661"/>
                  <a:pt x="14905" y="10444"/>
                </a:cubicBezTo>
                <a:cubicBezTo>
                  <a:pt x="14877" y="10227"/>
                  <a:pt x="14890" y="9937"/>
                  <a:pt x="14935" y="9803"/>
                </a:cubicBezTo>
                <a:cubicBezTo>
                  <a:pt x="14980" y="9669"/>
                  <a:pt x="15039" y="9751"/>
                  <a:pt x="15067" y="9968"/>
                </a:cubicBezTo>
                <a:cubicBezTo>
                  <a:pt x="15074" y="10017"/>
                  <a:pt x="15080" y="10060"/>
                  <a:pt x="15082" y="10114"/>
                </a:cubicBezTo>
                <a:cubicBezTo>
                  <a:pt x="15085" y="9777"/>
                  <a:pt x="15088" y="9445"/>
                  <a:pt x="15101" y="9088"/>
                </a:cubicBezTo>
                <a:cubicBezTo>
                  <a:pt x="15114" y="8746"/>
                  <a:pt x="15129" y="8455"/>
                  <a:pt x="15143" y="8227"/>
                </a:cubicBezTo>
                <a:cubicBezTo>
                  <a:pt x="15156" y="7999"/>
                  <a:pt x="15168" y="7825"/>
                  <a:pt x="15184" y="7696"/>
                </a:cubicBezTo>
                <a:cubicBezTo>
                  <a:pt x="15192" y="7631"/>
                  <a:pt x="15201" y="7573"/>
                  <a:pt x="15211" y="7531"/>
                </a:cubicBezTo>
                <a:cubicBezTo>
                  <a:pt x="15229" y="7445"/>
                  <a:pt x="15250" y="7412"/>
                  <a:pt x="15275" y="7402"/>
                </a:cubicBezTo>
                <a:cubicBezTo>
                  <a:pt x="15287" y="7398"/>
                  <a:pt x="15302" y="7391"/>
                  <a:pt x="15316" y="7402"/>
                </a:cubicBezTo>
                <a:cubicBezTo>
                  <a:pt x="15358" y="7437"/>
                  <a:pt x="15388" y="7433"/>
                  <a:pt x="15410" y="7347"/>
                </a:cubicBezTo>
                <a:cubicBezTo>
                  <a:pt x="15448" y="7205"/>
                  <a:pt x="15463" y="6869"/>
                  <a:pt x="15463" y="6266"/>
                </a:cubicBezTo>
                <a:cubicBezTo>
                  <a:pt x="15463" y="5826"/>
                  <a:pt x="15459" y="5539"/>
                  <a:pt x="15441" y="5350"/>
                </a:cubicBezTo>
                <a:cubicBezTo>
                  <a:pt x="15434" y="5287"/>
                  <a:pt x="15424" y="5228"/>
                  <a:pt x="15414" y="5185"/>
                </a:cubicBezTo>
                <a:cubicBezTo>
                  <a:pt x="15404" y="5143"/>
                  <a:pt x="15392" y="5120"/>
                  <a:pt x="15376" y="5094"/>
                </a:cubicBezTo>
                <a:cubicBezTo>
                  <a:pt x="15331" y="5015"/>
                  <a:pt x="15264" y="5002"/>
                  <a:pt x="15158" y="5002"/>
                </a:cubicBezTo>
                <a:cubicBezTo>
                  <a:pt x="15062" y="5002"/>
                  <a:pt x="14981" y="4945"/>
                  <a:pt x="14920" y="4837"/>
                </a:cubicBezTo>
                <a:cubicBezTo>
                  <a:pt x="14889" y="4783"/>
                  <a:pt x="14865" y="4713"/>
                  <a:pt x="14845" y="4636"/>
                </a:cubicBezTo>
                <a:cubicBezTo>
                  <a:pt x="14825" y="4559"/>
                  <a:pt x="14807" y="4477"/>
                  <a:pt x="14800" y="4379"/>
                </a:cubicBezTo>
                <a:cubicBezTo>
                  <a:pt x="14786" y="4205"/>
                  <a:pt x="14773" y="4075"/>
                  <a:pt x="14758" y="3976"/>
                </a:cubicBezTo>
                <a:cubicBezTo>
                  <a:pt x="14752" y="3937"/>
                  <a:pt x="14745" y="3894"/>
                  <a:pt x="14739" y="3866"/>
                </a:cubicBezTo>
                <a:cubicBezTo>
                  <a:pt x="14736" y="3854"/>
                  <a:pt x="14734" y="3840"/>
                  <a:pt x="14732" y="3829"/>
                </a:cubicBezTo>
                <a:cubicBezTo>
                  <a:pt x="14721" y="3791"/>
                  <a:pt x="14711" y="3761"/>
                  <a:pt x="14701" y="3756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sp>
        <p:nvSpPr>
          <p:cNvPr id="130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标题文本"/>
          <p:cNvSpPr txBox="1"/>
          <p:nvPr>
            <p:ph type="title" hasCustomPrompt="1"/>
          </p:nvPr>
        </p:nvSpPr>
        <p:spPr>
          <a:xfrm>
            <a:off x="838200" y="365125"/>
            <a:ext cx="10515600" cy="691319"/>
          </a:xfrm>
          <a:prstGeom prst="rect">
            <a:avLst/>
          </a:prstGeom>
        </p:spPr>
        <p:txBody>
          <a:bodyPr/>
          <a:lstStyle>
            <a:lvl1pPr>
              <a:defRPr sz="4400" b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标题文本</a:t>
            </a:r>
          </a:p>
        </p:txBody>
      </p:sp>
      <p:pic>
        <p:nvPicPr>
          <p:cNvPr id="138" name="校徽6.jpg" descr="校徽6.jpg"/>
          <p:cNvPicPr>
            <a:picLocks noChangeAspect="1"/>
          </p:cNvPicPr>
          <p:nvPr/>
        </p:nvPicPr>
        <p:blipFill>
          <a:blip r:embed="rId2">
            <a:alphaModFix amt="59881"/>
          </a:blip>
          <a:srcRect l="4438" r="5808" b="5742"/>
          <a:stretch>
            <a:fillRect/>
          </a:stretch>
        </p:blipFill>
        <p:spPr>
          <a:xfrm>
            <a:off x="9851085" y="442951"/>
            <a:ext cx="2272460" cy="467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4" h="21589" extrusionOk="0">
                <a:moveTo>
                  <a:pt x="1280" y="0"/>
                </a:moveTo>
                <a:lnTo>
                  <a:pt x="1253" y="1136"/>
                </a:lnTo>
                <a:cubicBezTo>
                  <a:pt x="1236" y="1861"/>
                  <a:pt x="1211" y="2136"/>
                  <a:pt x="1117" y="2180"/>
                </a:cubicBezTo>
                <a:cubicBezTo>
                  <a:pt x="1086" y="2195"/>
                  <a:pt x="1045" y="2189"/>
                  <a:pt x="997" y="2162"/>
                </a:cubicBezTo>
                <a:cubicBezTo>
                  <a:pt x="705" y="1999"/>
                  <a:pt x="275" y="3798"/>
                  <a:pt x="337" y="4929"/>
                </a:cubicBezTo>
                <a:cubicBezTo>
                  <a:pt x="344" y="5055"/>
                  <a:pt x="351" y="5186"/>
                  <a:pt x="352" y="5314"/>
                </a:cubicBezTo>
                <a:cubicBezTo>
                  <a:pt x="355" y="5570"/>
                  <a:pt x="345" y="5820"/>
                  <a:pt x="329" y="6047"/>
                </a:cubicBezTo>
                <a:cubicBezTo>
                  <a:pt x="314" y="6273"/>
                  <a:pt x="293" y="6468"/>
                  <a:pt x="265" y="6615"/>
                </a:cubicBezTo>
                <a:cubicBezTo>
                  <a:pt x="238" y="6761"/>
                  <a:pt x="205" y="6853"/>
                  <a:pt x="171" y="6871"/>
                </a:cubicBezTo>
                <a:cubicBezTo>
                  <a:pt x="154" y="6880"/>
                  <a:pt x="136" y="6867"/>
                  <a:pt x="118" y="6834"/>
                </a:cubicBezTo>
                <a:cubicBezTo>
                  <a:pt x="108" y="6815"/>
                  <a:pt x="97" y="6828"/>
                  <a:pt x="88" y="6853"/>
                </a:cubicBezTo>
                <a:cubicBezTo>
                  <a:pt x="79" y="6878"/>
                  <a:pt x="72" y="6925"/>
                  <a:pt x="65" y="6999"/>
                </a:cubicBezTo>
                <a:cubicBezTo>
                  <a:pt x="51" y="7153"/>
                  <a:pt x="40" y="7403"/>
                  <a:pt x="31" y="7787"/>
                </a:cubicBezTo>
                <a:cubicBezTo>
                  <a:pt x="14" y="8563"/>
                  <a:pt x="4" y="9854"/>
                  <a:pt x="1" y="11855"/>
                </a:cubicBezTo>
                <a:cubicBezTo>
                  <a:pt x="-3" y="15080"/>
                  <a:pt x="8" y="16398"/>
                  <a:pt x="58" y="16857"/>
                </a:cubicBezTo>
                <a:cubicBezTo>
                  <a:pt x="66" y="16933"/>
                  <a:pt x="77" y="16988"/>
                  <a:pt x="88" y="17022"/>
                </a:cubicBezTo>
                <a:cubicBezTo>
                  <a:pt x="98" y="17055"/>
                  <a:pt x="109" y="17077"/>
                  <a:pt x="122" y="17077"/>
                </a:cubicBezTo>
                <a:cubicBezTo>
                  <a:pt x="157" y="17077"/>
                  <a:pt x="193" y="17163"/>
                  <a:pt x="224" y="17315"/>
                </a:cubicBezTo>
                <a:cubicBezTo>
                  <a:pt x="254" y="17466"/>
                  <a:pt x="279" y="17673"/>
                  <a:pt x="292" y="17901"/>
                </a:cubicBezTo>
                <a:cubicBezTo>
                  <a:pt x="304" y="18130"/>
                  <a:pt x="326" y="18353"/>
                  <a:pt x="352" y="18506"/>
                </a:cubicBezTo>
                <a:cubicBezTo>
                  <a:pt x="378" y="18658"/>
                  <a:pt x="408" y="18742"/>
                  <a:pt x="435" y="18744"/>
                </a:cubicBezTo>
                <a:cubicBezTo>
                  <a:pt x="450" y="18745"/>
                  <a:pt x="469" y="18783"/>
                  <a:pt x="491" y="18836"/>
                </a:cubicBezTo>
                <a:cubicBezTo>
                  <a:pt x="536" y="18943"/>
                  <a:pt x="594" y="19178"/>
                  <a:pt x="650" y="19422"/>
                </a:cubicBezTo>
                <a:cubicBezTo>
                  <a:pt x="675" y="19534"/>
                  <a:pt x="700" y="19609"/>
                  <a:pt x="725" y="19734"/>
                </a:cubicBezTo>
                <a:cubicBezTo>
                  <a:pt x="779" y="20000"/>
                  <a:pt x="829" y="20284"/>
                  <a:pt x="865" y="20540"/>
                </a:cubicBezTo>
                <a:cubicBezTo>
                  <a:pt x="901" y="20795"/>
                  <a:pt x="925" y="21030"/>
                  <a:pt x="925" y="21181"/>
                </a:cubicBezTo>
                <a:cubicBezTo>
                  <a:pt x="925" y="21256"/>
                  <a:pt x="945" y="21328"/>
                  <a:pt x="989" y="21383"/>
                </a:cubicBezTo>
                <a:cubicBezTo>
                  <a:pt x="1033" y="21437"/>
                  <a:pt x="1101" y="21477"/>
                  <a:pt x="1189" y="21511"/>
                </a:cubicBezTo>
                <a:cubicBezTo>
                  <a:pt x="1366" y="21579"/>
                  <a:pt x="1630" y="21600"/>
                  <a:pt x="1985" y="21584"/>
                </a:cubicBezTo>
                <a:cubicBezTo>
                  <a:pt x="2453" y="21563"/>
                  <a:pt x="2718" y="21536"/>
                  <a:pt x="2882" y="21419"/>
                </a:cubicBezTo>
                <a:cubicBezTo>
                  <a:pt x="2964" y="21361"/>
                  <a:pt x="3022" y="21271"/>
                  <a:pt x="3063" y="21163"/>
                </a:cubicBezTo>
                <a:cubicBezTo>
                  <a:pt x="3084" y="21109"/>
                  <a:pt x="3101" y="21049"/>
                  <a:pt x="3116" y="20980"/>
                </a:cubicBezTo>
                <a:cubicBezTo>
                  <a:pt x="3132" y="20910"/>
                  <a:pt x="3145" y="20829"/>
                  <a:pt x="3158" y="20741"/>
                </a:cubicBezTo>
                <a:cubicBezTo>
                  <a:pt x="3174" y="20627"/>
                  <a:pt x="3197" y="20534"/>
                  <a:pt x="3218" y="20448"/>
                </a:cubicBezTo>
                <a:cubicBezTo>
                  <a:pt x="3239" y="20364"/>
                  <a:pt x="3259" y="20298"/>
                  <a:pt x="3282" y="20247"/>
                </a:cubicBezTo>
                <a:cubicBezTo>
                  <a:pt x="3328" y="20144"/>
                  <a:pt x="3376" y="20111"/>
                  <a:pt x="3418" y="20173"/>
                </a:cubicBezTo>
                <a:cubicBezTo>
                  <a:pt x="3440" y="20206"/>
                  <a:pt x="3462" y="20235"/>
                  <a:pt x="3482" y="20247"/>
                </a:cubicBezTo>
                <a:cubicBezTo>
                  <a:pt x="3502" y="20259"/>
                  <a:pt x="3523" y="20255"/>
                  <a:pt x="3542" y="20247"/>
                </a:cubicBezTo>
                <a:cubicBezTo>
                  <a:pt x="3619" y="20214"/>
                  <a:pt x="3683" y="20019"/>
                  <a:pt x="3735" y="19679"/>
                </a:cubicBezTo>
                <a:cubicBezTo>
                  <a:pt x="3748" y="19594"/>
                  <a:pt x="3761" y="19507"/>
                  <a:pt x="3772" y="19404"/>
                </a:cubicBezTo>
                <a:cubicBezTo>
                  <a:pt x="3784" y="19297"/>
                  <a:pt x="3793" y="19178"/>
                  <a:pt x="3803" y="19056"/>
                </a:cubicBezTo>
                <a:cubicBezTo>
                  <a:pt x="3819" y="18838"/>
                  <a:pt x="3849" y="18681"/>
                  <a:pt x="3882" y="18598"/>
                </a:cubicBezTo>
                <a:cubicBezTo>
                  <a:pt x="3898" y="18556"/>
                  <a:pt x="3916" y="18528"/>
                  <a:pt x="3935" y="18524"/>
                </a:cubicBezTo>
                <a:cubicBezTo>
                  <a:pt x="3953" y="18521"/>
                  <a:pt x="3971" y="18542"/>
                  <a:pt x="3991" y="18579"/>
                </a:cubicBezTo>
                <a:cubicBezTo>
                  <a:pt x="4005" y="18604"/>
                  <a:pt x="4018" y="18628"/>
                  <a:pt x="4029" y="18634"/>
                </a:cubicBezTo>
                <a:cubicBezTo>
                  <a:pt x="4051" y="18648"/>
                  <a:pt x="4068" y="18622"/>
                  <a:pt x="4082" y="18543"/>
                </a:cubicBezTo>
                <a:cubicBezTo>
                  <a:pt x="4088" y="18503"/>
                  <a:pt x="4096" y="18445"/>
                  <a:pt x="4100" y="18378"/>
                </a:cubicBezTo>
                <a:cubicBezTo>
                  <a:pt x="4120" y="18107"/>
                  <a:pt x="4127" y="17595"/>
                  <a:pt x="4127" y="16747"/>
                </a:cubicBezTo>
                <a:cubicBezTo>
                  <a:pt x="4127" y="16271"/>
                  <a:pt x="4133" y="15825"/>
                  <a:pt x="4150" y="15428"/>
                </a:cubicBezTo>
                <a:cubicBezTo>
                  <a:pt x="4174" y="14830"/>
                  <a:pt x="4217" y="14360"/>
                  <a:pt x="4263" y="14090"/>
                </a:cubicBezTo>
                <a:cubicBezTo>
                  <a:pt x="4278" y="14000"/>
                  <a:pt x="4291" y="13929"/>
                  <a:pt x="4308" y="13889"/>
                </a:cubicBezTo>
                <a:cubicBezTo>
                  <a:pt x="4341" y="13808"/>
                  <a:pt x="4373" y="13841"/>
                  <a:pt x="4406" y="13999"/>
                </a:cubicBezTo>
                <a:cubicBezTo>
                  <a:pt x="4413" y="14031"/>
                  <a:pt x="4420" y="13980"/>
                  <a:pt x="4425" y="13889"/>
                </a:cubicBezTo>
                <a:cubicBezTo>
                  <a:pt x="4438" y="13602"/>
                  <a:pt x="4439" y="12803"/>
                  <a:pt x="4425" y="11800"/>
                </a:cubicBezTo>
                <a:cubicBezTo>
                  <a:pt x="4406" y="10462"/>
                  <a:pt x="4389" y="9164"/>
                  <a:pt x="4387" y="8905"/>
                </a:cubicBezTo>
                <a:cubicBezTo>
                  <a:pt x="4386" y="8775"/>
                  <a:pt x="4367" y="8623"/>
                  <a:pt x="4338" y="8502"/>
                </a:cubicBezTo>
                <a:cubicBezTo>
                  <a:pt x="4309" y="8380"/>
                  <a:pt x="4272" y="8281"/>
                  <a:pt x="4229" y="8227"/>
                </a:cubicBezTo>
                <a:cubicBezTo>
                  <a:pt x="4167" y="8149"/>
                  <a:pt x="4126" y="8026"/>
                  <a:pt x="4108" y="7769"/>
                </a:cubicBezTo>
                <a:cubicBezTo>
                  <a:pt x="4099" y="7637"/>
                  <a:pt x="4097" y="7477"/>
                  <a:pt x="4097" y="7274"/>
                </a:cubicBezTo>
                <a:cubicBezTo>
                  <a:pt x="4097" y="7066"/>
                  <a:pt x="4101" y="6806"/>
                  <a:pt x="4108" y="6505"/>
                </a:cubicBezTo>
                <a:cubicBezTo>
                  <a:pt x="4115" y="6201"/>
                  <a:pt x="4119" y="5970"/>
                  <a:pt x="4119" y="5772"/>
                </a:cubicBezTo>
                <a:cubicBezTo>
                  <a:pt x="4120" y="5171"/>
                  <a:pt x="4084" y="5002"/>
                  <a:pt x="3995" y="5002"/>
                </a:cubicBezTo>
                <a:cubicBezTo>
                  <a:pt x="3954" y="5002"/>
                  <a:pt x="3917" y="4913"/>
                  <a:pt x="3882" y="4764"/>
                </a:cubicBezTo>
                <a:cubicBezTo>
                  <a:pt x="3847" y="4615"/>
                  <a:pt x="3819" y="4404"/>
                  <a:pt x="3806" y="4178"/>
                </a:cubicBezTo>
                <a:cubicBezTo>
                  <a:pt x="3784" y="3774"/>
                  <a:pt x="3734" y="3533"/>
                  <a:pt x="3659" y="3463"/>
                </a:cubicBezTo>
                <a:cubicBezTo>
                  <a:pt x="3634" y="3439"/>
                  <a:pt x="3607" y="3430"/>
                  <a:pt x="3576" y="3445"/>
                </a:cubicBezTo>
                <a:cubicBezTo>
                  <a:pt x="3511" y="3477"/>
                  <a:pt x="3463" y="3452"/>
                  <a:pt x="3437" y="3353"/>
                </a:cubicBezTo>
                <a:cubicBezTo>
                  <a:pt x="3411" y="3255"/>
                  <a:pt x="3406" y="3089"/>
                  <a:pt x="3414" y="2840"/>
                </a:cubicBezTo>
                <a:cubicBezTo>
                  <a:pt x="3419" y="2704"/>
                  <a:pt x="3418" y="2588"/>
                  <a:pt x="3410" y="2492"/>
                </a:cubicBezTo>
                <a:cubicBezTo>
                  <a:pt x="3406" y="2444"/>
                  <a:pt x="3399" y="2403"/>
                  <a:pt x="3391" y="2364"/>
                </a:cubicBezTo>
                <a:cubicBezTo>
                  <a:pt x="3369" y="2245"/>
                  <a:pt x="3329" y="2168"/>
                  <a:pt x="3267" y="2107"/>
                </a:cubicBezTo>
                <a:cubicBezTo>
                  <a:pt x="3225" y="2066"/>
                  <a:pt x="3175" y="2022"/>
                  <a:pt x="3112" y="1997"/>
                </a:cubicBezTo>
                <a:cubicBezTo>
                  <a:pt x="2971" y="1941"/>
                  <a:pt x="2887" y="1891"/>
                  <a:pt x="2845" y="1741"/>
                </a:cubicBezTo>
                <a:cubicBezTo>
                  <a:pt x="2834" y="1702"/>
                  <a:pt x="2828" y="1645"/>
                  <a:pt x="2822" y="1594"/>
                </a:cubicBezTo>
                <a:cubicBezTo>
                  <a:pt x="2803" y="1444"/>
                  <a:pt x="2802" y="1239"/>
                  <a:pt x="2811" y="934"/>
                </a:cubicBezTo>
                <a:cubicBezTo>
                  <a:pt x="2814" y="820"/>
                  <a:pt x="2818" y="729"/>
                  <a:pt x="2818" y="641"/>
                </a:cubicBezTo>
                <a:cubicBezTo>
                  <a:pt x="2819" y="465"/>
                  <a:pt x="2811" y="330"/>
                  <a:pt x="2784" y="238"/>
                </a:cubicBezTo>
                <a:cubicBezTo>
                  <a:pt x="2718" y="8"/>
                  <a:pt x="2534" y="0"/>
                  <a:pt x="2060" y="0"/>
                </a:cubicBezTo>
                <a:lnTo>
                  <a:pt x="1280" y="0"/>
                </a:lnTo>
                <a:close/>
                <a:moveTo>
                  <a:pt x="21196" y="2125"/>
                </a:moveTo>
                <a:cubicBezTo>
                  <a:pt x="21183" y="2116"/>
                  <a:pt x="21170" y="2148"/>
                  <a:pt x="21154" y="2199"/>
                </a:cubicBezTo>
                <a:cubicBezTo>
                  <a:pt x="21147" y="2220"/>
                  <a:pt x="21139" y="2240"/>
                  <a:pt x="21131" y="2272"/>
                </a:cubicBezTo>
                <a:cubicBezTo>
                  <a:pt x="21106" y="2381"/>
                  <a:pt x="21079" y="2557"/>
                  <a:pt x="21045" y="2785"/>
                </a:cubicBezTo>
                <a:cubicBezTo>
                  <a:pt x="20964" y="3315"/>
                  <a:pt x="20796" y="3476"/>
                  <a:pt x="20343" y="3500"/>
                </a:cubicBezTo>
                <a:lnTo>
                  <a:pt x="19747" y="3536"/>
                </a:lnTo>
                <a:lnTo>
                  <a:pt x="19747" y="5204"/>
                </a:lnTo>
                <a:cubicBezTo>
                  <a:pt x="19747" y="5504"/>
                  <a:pt x="19745" y="5761"/>
                  <a:pt x="19740" y="5973"/>
                </a:cubicBezTo>
                <a:cubicBezTo>
                  <a:pt x="19730" y="6400"/>
                  <a:pt x="19709" y="6654"/>
                  <a:pt x="19676" y="6779"/>
                </a:cubicBezTo>
                <a:cubicBezTo>
                  <a:pt x="19659" y="6842"/>
                  <a:pt x="19639" y="6871"/>
                  <a:pt x="19615" y="6871"/>
                </a:cubicBezTo>
                <a:cubicBezTo>
                  <a:pt x="19590" y="6871"/>
                  <a:pt x="19569" y="6909"/>
                  <a:pt x="19551" y="7018"/>
                </a:cubicBezTo>
                <a:cubicBezTo>
                  <a:pt x="19542" y="7072"/>
                  <a:pt x="19536" y="7150"/>
                  <a:pt x="19529" y="7238"/>
                </a:cubicBezTo>
                <a:cubicBezTo>
                  <a:pt x="19492" y="7679"/>
                  <a:pt x="19473" y="8585"/>
                  <a:pt x="19461" y="10261"/>
                </a:cubicBezTo>
                <a:cubicBezTo>
                  <a:pt x="19449" y="11814"/>
                  <a:pt x="19448" y="12650"/>
                  <a:pt x="19468" y="13137"/>
                </a:cubicBezTo>
                <a:cubicBezTo>
                  <a:pt x="19479" y="13381"/>
                  <a:pt x="19494" y="13546"/>
                  <a:pt x="19517" y="13650"/>
                </a:cubicBezTo>
                <a:cubicBezTo>
                  <a:pt x="19541" y="13755"/>
                  <a:pt x="19571" y="13801"/>
                  <a:pt x="19612" y="13852"/>
                </a:cubicBezTo>
                <a:cubicBezTo>
                  <a:pt x="19645" y="13895"/>
                  <a:pt x="19675" y="13957"/>
                  <a:pt x="19698" y="14035"/>
                </a:cubicBezTo>
                <a:cubicBezTo>
                  <a:pt x="19710" y="14075"/>
                  <a:pt x="19719" y="14130"/>
                  <a:pt x="19729" y="14182"/>
                </a:cubicBezTo>
                <a:cubicBezTo>
                  <a:pt x="19755" y="14335"/>
                  <a:pt x="19772" y="14545"/>
                  <a:pt x="19781" y="14841"/>
                </a:cubicBezTo>
                <a:cubicBezTo>
                  <a:pt x="19787" y="15043"/>
                  <a:pt x="19789" y="15275"/>
                  <a:pt x="19789" y="15556"/>
                </a:cubicBezTo>
                <a:cubicBezTo>
                  <a:pt x="19789" y="15961"/>
                  <a:pt x="19780" y="16347"/>
                  <a:pt x="19766" y="16655"/>
                </a:cubicBezTo>
                <a:cubicBezTo>
                  <a:pt x="19759" y="16810"/>
                  <a:pt x="19749" y="16938"/>
                  <a:pt x="19740" y="17040"/>
                </a:cubicBezTo>
                <a:cubicBezTo>
                  <a:pt x="19731" y="17144"/>
                  <a:pt x="19724" y="17229"/>
                  <a:pt x="19713" y="17260"/>
                </a:cubicBezTo>
                <a:cubicBezTo>
                  <a:pt x="19695" y="17316"/>
                  <a:pt x="19561" y="17351"/>
                  <a:pt x="19351" y="17388"/>
                </a:cubicBezTo>
                <a:cubicBezTo>
                  <a:pt x="19346" y="17389"/>
                  <a:pt x="19345" y="17387"/>
                  <a:pt x="19340" y="17388"/>
                </a:cubicBezTo>
                <a:cubicBezTo>
                  <a:pt x="18682" y="17502"/>
                  <a:pt x="17252" y="17533"/>
                  <a:pt x="15822" y="17498"/>
                </a:cubicBezTo>
                <a:cubicBezTo>
                  <a:pt x="15344" y="17487"/>
                  <a:pt x="14868" y="17468"/>
                  <a:pt x="14419" y="17443"/>
                </a:cubicBezTo>
                <a:cubicBezTo>
                  <a:pt x="13521" y="17393"/>
                  <a:pt x="12735" y="17320"/>
                  <a:pt x="12292" y="17223"/>
                </a:cubicBezTo>
                <a:cubicBezTo>
                  <a:pt x="12069" y="17175"/>
                  <a:pt x="11933" y="17116"/>
                  <a:pt x="11911" y="17059"/>
                </a:cubicBezTo>
                <a:cubicBezTo>
                  <a:pt x="11815" y="16812"/>
                  <a:pt x="11742" y="16771"/>
                  <a:pt x="11662" y="16930"/>
                </a:cubicBezTo>
                <a:cubicBezTo>
                  <a:pt x="11635" y="16983"/>
                  <a:pt x="11608" y="17069"/>
                  <a:pt x="11579" y="17168"/>
                </a:cubicBezTo>
                <a:cubicBezTo>
                  <a:pt x="11454" y="17592"/>
                  <a:pt x="10882" y="17662"/>
                  <a:pt x="8920" y="17498"/>
                </a:cubicBezTo>
                <a:lnTo>
                  <a:pt x="6420" y="17278"/>
                </a:lnTo>
                <a:lnTo>
                  <a:pt x="6393" y="15977"/>
                </a:lnTo>
                <a:cubicBezTo>
                  <a:pt x="6384" y="15536"/>
                  <a:pt x="6361" y="15186"/>
                  <a:pt x="6329" y="14933"/>
                </a:cubicBezTo>
                <a:cubicBezTo>
                  <a:pt x="6313" y="14807"/>
                  <a:pt x="6295" y="14702"/>
                  <a:pt x="6273" y="14622"/>
                </a:cubicBezTo>
                <a:cubicBezTo>
                  <a:pt x="6251" y="14541"/>
                  <a:pt x="6226" y="14492"/>
                  <a:pt x="6197" y="14457"/>
                </a:cubicBezTo>
                <a:cubicBezTo>
                  <a:pt x="6044" y="14263"/>
                  <a:pt x="5988" y="13058"/>
                  <a:pt x="6028" y="12111"/>
                </a:cubicBezTo>
                <a:cubicBezTo>
                  <a:pt x="6036" y="11922"/>
                  <a:pt x="6046" y="11739"/>
                  <a:pt x="6062" y="11580"/>
                </a:cubicBezTo>
                <a:cubicBezTo>
                  <a:pt x="6077" y="11420"/>
                  <a:pt x="6099" y="11286"/>
                  <a:pt x="6122" y="11177"/>
                </a:cubicBezTo>
                <a:cubicBezTo>
                  <a:pt x="6145" y="11069"/>
                  <a:pt x="6170" y="10996"/>
                  <a:pt x="6201" y="10957"/>
                </a:cubicBezTo>
                <a:cubicBezTo>
                  <a:pt x="6273" y="10867"/>
                  <a:pt x="6315" y="10721"/>
                  <a:pt x="6341" y="10389"/>
                </a:cubicBezTo>
                <a:cubicBezTo>
                  <a:pt x="6353" y="10224"/>
                  <a:pt x="6362" y="10005"/>
                  <a:pt x="6367" y="9729"/>
                </a:cubicBezTo>
                <a:cubicBezTo>
                  <a:pt x="6372" y="9453"/>
                  <a:pt x="6375" y="9124"/>
                  <a:pt x="6375" y="8703"/>
                </a:cubicBezTo>
                <a:cubicBezTo>
                  <a:pt x="6375" y="7957"/>
                  <a:pt x="6368" y="7449"/>
                  <a:pt x="6348" y="7128"/>
                </a:cubicBezTo>
                <a:cubicBezTo>
                  <a:pt x="6343" y="7047"/>
                  <a:pt x="6336" y="6966"/>
                  <a:pt x="6329" y="6908"/>
                </a:cubicBezTo>
                <a:cubicBezTo>
                  <a:pt x="6310" y="6734"/>
                  <a:pt x="6284" y="6670"/>
                  <a:pt x="6250" y="6670"/>
                </a:cubicBezTo>
                <a:cubicBezTo>
                  <a:pt x="6229" y="6670"/>
                  <a:pt x="6209" y="6657"/>
                  <a:pt x="6190" y="6633"/>
                </a:cubicBezTo>
                <a:cubicBezTo>
                  <a:pt x="6152" y="6584"/>
                  <a:pt x="6122" y="6482"/>
                  <a:pt x="6095" y="6340"/>
                </a:cubicBezTo>
                <a:cubicBezTo>
                  <a:pt x="6082" y="6269"/>
                  <a:pt x="6068" y="6176"/>
                  <a:pt x="6058" y="6083"/>
                </a:cubicBezTo>
                <a:cubicBezTo>
                  <a:pt x="6038" y="5897"/>
                  <a:pt x="6024" y="5674"/>
                  <a:pt x="6016" y="5405"/>
                </a:cubicBezTo>
                <a:cubicBezTo>
                  <a:pt x="6009" y="5136"/>
                  <a:pt x="6007" y="4834"/>
                  <a:pt x="6013" y="4489"/>
                </a:cubicBezTo>
                <a:cubicBezTo>
                  <a:pt x="6017" y="4223"/>
                  <a:pt x="6020" y="4005"/>
                  <a:pt x="6016" y="3848"/>
                </a:cubicBezTo>
                <a:cubicBezTo>
                  <a:pt x="6015" y="3770"/>
                  <a:pt x="6010" y="3720"/>
                  <a:pt x="6005" y="3665"/>
                </a:cubicBezTo>
                <a:cubicBezTo>
                  <a:pt x="5982" y="3385"/>
                  <a:pt x="5919" y="3354"/>
                  <a:pt x="5771" y="3408"/>
                </a:cubicBezTo>
                <a:cubicBezTo>
                  <a:pt x="5536" y="3494"/>
                  <a:pt x="5511" y="3643"/>
                  <a:pt x="5511" y="4911"/>
                </a:cubicBezTo>
                <a:cubicBezTo>
                  <a:pt x="5511" y="5175"/>
                  <a:pt x="5506" y="5399"/>
                  <a:pt x="5500" y="5588"/>
                </a:cubicBezTo>
                <a:cubicBezTo>
                  <a:pt x="5481" y="6158"/>
                  <a:pt x="5435" y="6418"/>
                  <a:pt x="5337" y="6541"/>
                </a:cubicBezTo>
                <a:cubicBezTo>
                  <a:pt x="5242" y="6661"/>
                  <a:pt x="5164" y="7046"/>
                  <a:pt x="5164" y="7384"/>
                </a:cubicBezTo>
                <a:cubicBezTo>
                  <a:pt x="5164" y="7469"/>
                  <a:pt x="5161" y="7538"/>
                  <a:pt x="5153" y="7622"/>
                </a:cubicBezTo>
                <a:cubicBezTo>
                  <a:pt x="5128" y="7875"/>
                  <a:pt x="5069" y="8106"/>
                  <a:pt x="5002" y="8190"/>
                </a:cubicBezTo>
                <a:cubicBezTo>
                  <a:pt x="4951" y="8255"/>
                  <a:pt x="4917" y="8359"/>
                  <a:pt x="4892" y="8575"/>
                </a:cubicBezTo>
                <a:cubicBezTo>
                  <a:pt x="4868" y="8791"/>
                  <a:pt x="4854" y="9116"/>
                  <a:pt x="4847" y="9638"/>
                </a:cubicBezTo>
                <a:cubicBezTo>
                  <a:pt x="4843" y="9986"/>
                  <a:pt x="4843" y="10416"/>
                  <a:pt x="4843" y="10957"/>
                </a:cubicBezTo>
                <a:cubicBezTo>
                  <a:pt x="4844" y="11287"/>
                  <a:pt x="4846" y="11604"/>
                  <a:pt x="4851" y="11892"/>
                </a:cubicBezTo>
                <a:cubicBezTo>
                  <a:pt x="4861" y="12469"/>
                  <a:pt x="4877" y="12968"/>
                  <a:pt x="4908" y="13394"/>
                </a:cubicBezTo>
                <a:cubicBezTo>
                  <a:pt x="4984" y="14463"/>
                  <a:pt x="5135" y="15106"/>
                  <a:pt x="5379" y="15556"/>
                </a:cubicBezTo>
                <a:cubicBezTo>
                  <a:pt x="5410" y="15614"/>
                  <a:pt x="5435" y="15679"/>
                  <a:pt x="5454" y="15758"/>
                </a:cubicBezTo>
                <a:cubicBezTo>
                  <a:pt x="5474" y="15837"/>
                  <a:pt x="5487" y="15921"/>
                  <a:pt x="5496" y="16014"/>
                </a:cubicBezTo>
                <a:cubicBezTo>
                  <a:pt x="5523" y="16292"/>
                  <a:pt x="5503" y="16627"/>
                  <a:pt x="5447" y="16894"/>
                </a:cubicBezTo>
                <a:cubicBezTo>
                  <a:pt x="5390" y="17160"/>
                  <a:pt x="5297" y="17370"/>
                  <a:pt x="5179" y="17425"/>
                </a:cubicBezTo>
                <a:cubicBezTo>
                  <a:pt x="5140" y="17443"/>
                  <a:pt x="5103" y="17462"/>
                  <a:pt x="5070" y="17498"/>
                </a:cubicBezTo>
                <a:cubicBezTo>
                  <a:pt x="5004" y="17570"/>
                  <a:pt x="4954" y="17671"/>
                  <a:pt x="4915" y="17810"/>
                </a:cubicBezTo>
                <a:cubicBezTo>
                  <a:pt x="4896" y="17879"/>
                  <a:pt x="4878" y="17962"/>
                  <a:pt x="4866" y="18048"/>
                </a:cubicBezTo>
                <a:cubicBezTo>
                  <a:pt x="4841" y="18222"/>
                  <a:pt x="4832" y="18420"/>
                  <a:pt x="4836" y="18653"/>
                </a:cubicBezTo>
                <a:cubicBezTo>
                  <a:pt x="4839" y="18885"/>
                  <a:pt x="4857" y="19151"/>
                  <a:pt x="4889" y="19441"/>
                </a:cubicBezTo>
                <a:cubicBezTo>
                  <a:pt x="4970" y="20170"/>
                  <a:pt x="5305" y="20192"/>
                  <a:pt x="12955" y="20137"/>
                </a:cubicBezTo>
                <a:lnTo>
                  <a:pt x="20939" y="20082"/>
                </a:lnTo>
                <a:lnTo>
                  <a:pt x="20958" y="18818"/>
                </a:lnTo>
                <a:cubicBezTo>
                  <a:pt x="20969" y="18117"/>
                  <a:pt x="20954" y="17731"/>
                  <a:pt x="20894" y="17517"/>
                </a:cubicBezTo>
                <a:cubicBezTo>
                  <a:pt x="20874" y="17445"/>
                  <a:pt x="20848" y="17390"/>
                  <a:pt x="20818" y="17352"/>
                </a:cubicBezTo>
                <a:cubicBezTo>
                  <a:pt x="20734" y="17246"/>
                  <a:pt x="20684" y="17047"/>
                  <a:pt x="20668" y="16784"/>
                </a:cubicBezTo>
                <a:cubicBezTo>
                  <a:pt x="20657" y="16609"/>
                  <a:pt x="20660" y="16403"/>
                  <a:pt x="20679" y="16197"/>
                </a:cubicBezTo>
                <a:cubicBezTo>
                  <a:pt x="20707" y="15889"/>
                  <a:pt x="20768" y="15571"/>
                  <a:pt x="20860" y="15281"/>
                </a:cubicBezTo>
                <a:cubicBezTo>
                  <a:pt x="20950" y="14996"/>
                  <a:pt x="21022" y="14739"/>
                  <a:pt x="21082" y="14493"/>
                </a:cubicBezTo>
                <a:cubicBezTo>
                  <a:pt x="21112" y="14371"/>
                  <a:pt x="21142" y="14244"/>
                  <a:pt x="21165" y="14127"/>
                </a:cubicBezTo>
                <a:cubicBezTo>
                  <a:pt x="21188" y="14010"/>
                  <a:pt x="21205" y="13893"/>
                  <a:pt x="21222" y="13779"/>
                </a:cubicBezTo>
                <a:cubicBezTo>
                  <a:pt x="21272" y="13435"/>
                  <a:pt x="21295" y="13107"/>
                  <a:pt x="21294" y="12734"/>
                </a:cubicBezTo>
                <a:cubicBezTo>
                  <a:pt x="21293" y="12611"/>
                  <a:pt x="21288" y="12482"/>
                  <a:pt x="21282" y="12350"/>
                </a:cubicBezTo>
                <a:cubicBezTo>
                  <a:pt x="21277" y="12208"/>
                  <a:pt x="21268" y="12060"/>
                  <a:pt x="21256" y="11928"/>
                </a:cubicBezTo>
                <a:cubicBezTo>
                  <a:pt x="21231" y="11664"/>
                  <a:pt x="21197" y="11436"/>
                  <a:pt x="21158" y="11287"/>
                </a:cubicBezTo>
                <a:cubicBezTo>
                  <a:pt x="21138" y="11213"/>
                  <a:pt x="21114" y="11166"/>
                  <a:pt x="21094" y="11140"/>
                </a:cubicBezTo>
                <a:cubicBezTo>
                  <a:pt x="21064" y="11103"/>
                  <a:pt x="21041" y="11038"/>
                  <a:pt x="21022" y="10939"/>
                </a:cubicBezTo>
                <a:cubicBezTo>
                  <a:pt x="21012" y="10889"/>
                  <a:pt x="21003" y="10828"/>
                  <a:pt x="20996" y="10755"/>
                </a:cubicBezTo>
                <a:cubicBezTo>
                  <a:pt x="20988" y="10684"/>
                  <a:pt x="20982" y="10597"/>
                  <a:pt x="20977" y="10499"/>
                </a:cubicBezTo>
                <a:cubicBezTo>
                  <a:pt x="20956" y="10106"/>
                  <a:pt x="20954" y="9496"/>
                  <a:pt x="20958" y="8502"/>
                </a:cubicBezTo>
                <a:lnTo>
                  <a:pt x="20965" y="6047"/>
                </a:lnTo>
                <a:lnTo>
                  <a:pt x="21282" y="6156"/>
                </a:lnTo>
                <a:cubicBezTo>
                  <a:pt x="21399" y="6201"/>
                  <a:pt x="21474" y="6218"/>
                  <a:pt x="21520" y="6156"/>
                </a:cubicBezTo>
                <a:cubicBezTo>
                  <a:pt x="21535" y="6136"/>
                  <a:pt x="21548" y="6107"/>
                  <a:pt x="21558" y="6065"/>
                </a:cubicBezTo>
                <a:cubicBezTo>
                  <a:pt x="21597" y="5897"/>
                  <a:pt x="21597" y="5540"/>
                  <a:pt x="21592" y="4837"/>
                </a:cubicBezTo>
                <a:cubicBezTo>
                  <a:pt x="21587" y="4316"/>
                  <a:pt x="21575" y="3986"/>
                  <a:pt x="21554" y="3793"/>
                </a:cubicBezTo>
                <a:cubicBezTo>
                  <a:pt x="21549" y="3742"/>
                  <a:pt x="21542" y="3694"/>
                  <a:pt x="21535" y="3665"/>
                </a:cubicBezTo>
                <a:cubicBezTo>
                  <a:pt x="21515" y="3576"/>
                  <a:pt x="21493" y="3567"/>
                  <a:pt x="21460" y="3628"/>
                </a:cubicBezTo>
                <a:cubicBezTo>
                  <a:pt x="21441" y="3662"/>
                  <a:pt x="21420" y="3677"/>
                  <a:pt x="21403" y="3665"/>
                </a:cubicBezTo>
                <a:cubicBezTo>
                  <a:pt x="21398" y="3660"/>
                  <a:pt x="21393" y="3637"/>
                  <a:pt x="21388" y="3628"/>
                </a:cubicBezTo>
                <a:cubicBezTo>
                  <a:pt x="21377" y="3609"/>
                  <a:pt x="21368" y="3595"/>
                  <a:pt x="21358" y="3555"/>
                </a:cubicBezTo>
                <a:cubicBezTo>
                  <a:pt x="21343" y="3498"/>
                  <a:pt x="21328" y="3414"/>
                  <a:pt x="21316" y="3316"/>
                </a:cubicBezTo>
                <a:cubicBezTo>
                  <a:pt x="21305" y="3215"/>
                  <a:pt x="21297" y="3104"/>
                  <a:pt x="21290" y="2968"/>
                </a:cubicBezTo>
                <a:cubicBezTo>
                  <a:pt x="21275" y="2702"/>
                  <a:pt x="21259" y="2503"/>
                  <a:pt x="21245" y="2364"/>
                </a:cubicBezTo>
                <a:cubicBezTo>
                  <a:pt x="21230" y="2221"/>
                  <a:pt x="21214" y="2140"/>
                  <a:pt x="21196" y="2125"/>
                </a:cubicBezTo>
                <a:close/>
                <a:moveTo>
                  <a:pt x="8618" y="3243"/>
                </a:moveTo>
                <a:lnTo>
                  <a:pt x="8388" y="3518"/>
                </a:lnTo>
                <a:cubicBezTo>
                  <a:pt x="8209" y="3734"/>
                  <a:pt x="8046" y="4362"/>
                  <a:pt x="7974" y="5039"/>
                </a:cubicBezTo>
                <a:cubicBezTo>
                  <a:pt x="7949" y="5264"/>
                  <a:pt x="7937" y="5512"/>
                  <a:pt x="7936" y="5735"/>
                </a:cubicBezTo>
                <a:cubicBezTo>
                  <a:pt x="7935" y="5807"/>
                  <a:pt x="7938" y="5861"/>
                  <a:pt x="7943" y="5918"/>
                </a:cubicBezTo>
                <a:cubicBezTo>
                  <a:pt x="7948" y="5975"/>
                  <a:pt x="7957" y="6027"/>
                  <a:pt x="7966" y="6065"/>
                </a:cubicBezTo>
                <a:cubicBezTo>
                  <a:pt x="7975" y="6103"/>
                  <a:pt x="7987" y="6124"/>
                  <a:pt x="8000" y="6138"/>
                </a:cubicBezTo>
                <a:cubicBezTo>
                  <a:pt x="8012" y="6151"/>
                  <a:pt x="8024" y="6152"/>
                  <a:pt x="8038" y="6138"/>
                </a:cubicBezTo>
                <a:cubicBezTo>
                  <a:pt x="8039" y="6137"/>
                  <a:pt x="8041" y="6139"/>
                  <a:pt x="8041" y="6138"/>
                </a:cubicBezTo>
                <a:cubicBezTo>
                  <a:pt x="8049" y="6133"/>
                  <a:pt x="8054" y="6145"/>
                  <a:pt x="8060" y="6156"/>
                </a:cubicBezTo>
                <a:cubicBezTo>
                  <a:pt x="8112" y="6206"/>
                  <a:pt x="8136" y="6646"/>
                  <a:pt x="8139" y="7183"/>
                </a:cubicBezTo>
                <a:cubicBezTo>
                  <a:pt x="8153" y="7950"/>
                  <a:pt x="8129" y="8889"/>
                  <a:pt x="8057" y="9180"/>
                </a:cubicBezTo>
                <a:cubicBezTo>
                  <a:pt x="7985" y="9466"/>
                  <a:pt x="7767" y="9770"/>
                  <a:pt x="7547" y="9913"/>
                </a:cubicBezTo>
                <a:cubicBezTo>
                  <a:pt x="7491" y="10016"/>
                  <a:pt x="7456" y="10168"/>
                  <a:pt x="7438" y="10444"/>
                </a:cubicBezTo>
                <a:cubicBezTo>
                  <a:pt x="7424" y="10787"/>
                  <a:pt x="7416" y="11276"/>
                  <a:pt x="7415" y="11837"/>
                </a:cubicBezTo>
                <a:cubicBezTo>
                  <a:pt x="7415" y="11855"/>
                  <a:pt x="7415" y="11873"/>
                  <a:pt x="7415" y="11892"/>
                </a:cubicBezTo>
                <a:cubicBezTo>
                  <a:pt x="7415" y="12281"/>
                  <a:pt x="7415" y="12598"/>
                  <a:pt x="7419" y="12844"/>
                </a:cubicBezTo>
                <a:cubicBezTo>
                  <a:pt x="7426" y="13216"/>
                  <a:pt x="7438" y="13438"/>
                  <a:pt x="7461" y="13559"/>
                </a:cubicBezTo>
                <a:cubicBezTo>
                  <a:pt x="7484" y="13680"/>
                  <a:pt x="7519" y="13689"/>
                  <a:pt x="7566" y="13650"/>
                </a:cubicBezTo>
                <a:cubicBezTo>
                  <a:pt x="7591" y="13631"/>
                  <a:pt x="7610" y="13647"/>
                  <a:pt x="7630" y="13669"/>
                </a:cubicBezTo>
                <a:cubicBezTo>
                  <a:pt x="7650" y="13691"/>
                  <a:pt x="7668" y="13734"/>
                  <a:pt x="7683" y="13797"/>
                </a:cubicBezTo>
                <a:cubicBezTo>
                  <a:pt x="7698" y="13860"/>
                  <a:pt x="7711" y="13932"/>
                  <a:pt x="7721" y="14035"/>
                </a:cubicBezTo>
                <a:cubicBezTo>
                  <a:pt x="7731" y="14138"/>
                  <a:pt x="7739" y="14260"/>
                  <a:pt x="7744" y="14402"/>
                </a:cubicBezTo>
                <a:cubicBezTo>
                  <a:pt x="7746" y="14495"/>
                  <a:pt x="7750" y="14583"/>
                  <a:pt x="7755" y="14658"/>
                </a:cubicBezTo>
                <a:cubicBezTo>
                  <a:pt x="7764" y="14809"/>
                  <a:pt x="7776" y="14933"/>
                  <a:pt x="7800" y="15025"/>
                </a:cubicBezTo>
                <a:cubicBezTo>
                  <a:pt x="7812" y="15070"/>
                  <a:pt x="7828" y="15101"/>
                  <a:pt x="7845" y="15135"/>
                </a:cubicBezTo>
                <a:cubicBezTo>
                  <a:pt x="7879" y="15203"/>
                  <a:pt x="7921" y="15247"/>
                  <a:pt x="7981" y="15281"/>
                </a:cubicBezTo>
                <a:cubicBezTo>
                  <a:pt x="8041" y="15316"/>
                  <a:pt x="8120" y="15338"/>
                  <a:pt x="8215" y="15355"/>
                </a:cubicBezTo>
                <a:cubicBezTo>
                  <a:pt x="8337" y="15375"/>
                  <a:pt x="8439" y="15373"/>
                  <a:pt x="8509" y="15336"/>
                </a:cubicBezTo>
                <a:cubicBezTo>
                  <a:pt x="8551" y="15315"/>
                  <a:pt x="8582" y="15281"/>
                  <a:pt x="8596" y="15245"/>
                </a:cubicBezTo>
                <a:cubicBezTo>
                  <a:pt x="8599" y="15235"/>
                  <a:pt x="8602" y="15218"/>
                  <a:pt x="8603" y="15208"/>
                </a:cubicBezTo>
                <a:cubicBezTo>
                  <a:pt x="8606" y="15191"/>
                  <a:pt x="8607" y="15172"/>
                  <a:pt x="8603" y="15153"/>
                </a:cubicBezTo>
                <a:cubicBezTo>
                  <a:pt x="8580" y="15040"/>
                  <a:pt x="8574" y="14863"/>
                  <a:pt x="8581" y="14677"/>
                </a:cubicBezTo>
                <a:cubicBezTo>
                  <a:pt x="8599" y="14205"/>
                  <a:pt x="8694" y="13638"/>
                  <a:pt x="8781" y="13559"/>
                </a:cubicBezTo>
                <a:cubicBezTo>
                  <a:pt x="8798" y="13544"/>
                  <a:pt x="8818" y="13548"/>
                  <a:pt x="8833" y="13577"/>
                </a:cubicBezTo>
                <a:cubicBezTo>
                  <a:pt x="8866" y="13637"/>
                  <a:pt x="8901" y="13619"/>
                  <a:pt x="8931" y="13541"/>
                </a:cubicBezTo>
                <a:cubicBezTo>
                  <a:pt x="8947" y="13502"/>
                  <a:pt x="8961" y="13441"/>
                  <a:pt x="8973" y="13376"/>
                </a:cubicBezTo>
                <a:cubicBezTo>
                  <a:pt x="8985" y="13309"/>
                  <a:pt x="8992" y="13227"/>
                  <a:pt x="8999" y="13137"/>
                </a:cubicBezTo>
                <a:cubicBezTo>
                  <a:pt x="9028" y="12781"/>
                  <a:pt x="9108" y="12496"/>
                  <a:pt x="9177" y="12496"/>
                </a:cubicBezTo>
                <a:cubicBezTo>
                  <a:pt x="9218" y="12496"/>
                  <a:pt x="9248" y="12390"/>
                  <a:pt x="9267" y="12166"/>
                </a:cubicBezTo>
                <a:cubicBezTo>
                  <a:pt x="9277" y="12054"/>
                  <a:pt x="9286" y="11916"/>
                  <a:pt x="9290" y="11745"/>
                </a:cubicBezTo>
                <a:cubicBezTo>
                  <a:pt x="9294" y="11575"/>
                  <a:pt x="9295" y="11369"/>
                  <a:pt x="9293" y="11140"/>
                </a:cubicBezTo>
                <a:cubicBezTo>
                  <a:pt x="9286" y="9874"/>
                  <a:pt x="9265" y="9784"/>
                  <a:pt x="8977" y="9784"/>
                </a:cubicBezTo>
                <a:lnTo>
                  <a:pt x="8667" y="9784"/>
                </a:lnTo>
                <a:lnTo>
                  <a:pt x="8645" y="6523"/>
                </a:lnTo>
                <a:lnTo>
                  <a:pt x="8618" y="3243"/>
                </a:lnTo>
                <a:close/>
                <a:moveTo>
                  <a:pt x="11752" y="3390"/>
                </a:moveTo>
                <a:cubicBezTo>
                  <a:pt x="11730" y="3399"/>
                  <a:pt x="11716" y="3421"/>
                  <a:pt x="11703" y="3463"/>
                </a:cubicBezTo>
                <a:cubicBezTo>
                  <a:pt x="11700" y="3474"/>
                  <a:pt x="11695" y="3486"/>
                  <a:pt x="11692" y="3500"/>
                </a:cubicBezTo>
                <a:cubicBezTo>
                  <a:pt x="11681" y="3552"/>
                  <a:pt x="11674" y="3619"/>
                  <a:pt x="11669" y="3720"/>
                </a:cubicBezTo>
                <a:cubicBezTo>
                  <a:pt x="11665" y="3819"/>
                  <a:pt x="11662" y="3965"/>
                  <a:pt x="11662" y="4123"/>
                </a:cubicBezTo>
                <a:cubicBezTo>
                  <a:pt x="11662" y="4326"/>
                  <a:pt x="11668" y="4549"/>
                  <a:pt x="11673" y="4874"/>
                </a:cubicBezTo>
                <a:cubicBezTo>
                  <a:pt x="11679" y="5253"/>
                  <a:pt x="11683" y="5550"/>
                  <a:pt x="11681" y="5772"/>
                </a:cubicBezTo>
                <a:cubicBezTo>
                  <a:pt x="11679" y="5995"/>
                  <a:pt x="11671" y="6137"/>
                  <a:pt x="11654" y="6248"/>
                </a:cubicBezTo>
                <a:cubicBezTo>
                  <a:pt x="11653" y="6255"/>
                  <a:pt x="11651" y="6263"/>
                  <a:pt x="11651" y="6266"/>
                </a:cubicBezTo>
                <a:cubicBezTo>
                  <a:pt x="11633" y="6369"/>
                  <a:pt x="11609" y="6440"/>
                  <a:pt x="11571" y="6486"/>
                </a:cubicBezTo>
                <a:cubicBezTo>
                  <a:pt x="11542" y="6521"/>
                  <a:pt x="11498" y="6537"/>
                  <a:pt x="11454" y="6560"/>
                </a:cubicBezTo>
                <a:cubicBezTo>
                  <a:pt x="11438" y="6568"/>
                  <a:pt x="11428" y="6569"/>
                  <a:pt x="11409" y="6578"/>
                </a:cubicBezTo>
                <a:cubicBezTo>
                  <a:pt x="11407" y="6579"/>
                  <a:pt x="11407" y="6595"/>
                  <a:pt x="11405" y="6596"/>
                </a:cubicBezTo>
                <a:cubicBezTo>
                  <a:pt x="11274" y="6657"/>
                  <a:pt x="11172" y="6610"/>
                  <a:pt x="11096" y="6450"/>
                </a:cubicBezTo>
                <a:cubicBezTo>
                  <a:pt x="10959" y="6200"/>
                  <a:pt x="10896" y="5675"/>
                  <a:pt x="10923" y="4947"/>
                </a:cubicBezTo>
                <a:cubicBezTo>
                  <a:pt x="10922" y="4867"/>
                  <a:pt x="10919" y="4777"/>
                  <a:pt x="10919" y="4691"/>
                </a:cubicBezTo>
                <a:cubicBezTo>
                  <a:pt x="10919" y="4115"/>
                  <a:pt x="10882" y="3729"/>
                  <a:pt x="10840" y="3555"/>
                </a:cubicBezTo>
                <a:cubicBezTo>
                  <a:pt x="10794" y="3595"/>
                  <a:pt x="10743" y="3849"/>
                  <a:pt x="10704" y="4343"/>
                </a:cubicBezTo>
                <a:cubicBezTo>
                  <a:pt x="10646" y="5080"/>
                  <a:pt x="10579" y="5329"/>
                  <a:pt x="10481" y="5149"/>
                </a:cubicBezTo>
                <a:cubicBezTo>
                  <a:pt x="10455" y="5099"/>
                  <a:pt x="10435" y="5070"/>
                  <a:pt x="10417" y="5075"/>
                </a:cubicBezTo>
                <a:cubicBezTo>
                  <a:pt x="10380" y="5135"/>
                  <a:pt x="10363" y="5323"/>
                  <a:pt x="10361" y="5717"/>
                </a:cubicBezTo>
                <a:cubicBezTo>
                  <a:pt x="10361" y="5921"/>
                  <a:pt x="10363" y="6178"/>
                  <a:pt x="10368" y="6505"/>
                </a:cubicBezTo>
                <a:cubicBezTo>
                  <a:pt x="10396" y="8086"/>
                  <a:pt x="10393" y="8117"/>
                  <a:pt x="10116" y="8117"/>
                </a:cubicBezTo>
                <a:cubicBezTo>
                  <a:pt x="9898" y="8117"/>
                  <a:pt x="9787" y="8351"/>
                  <a:pt x="9738" y="9106"/>
                </a:cubicBezTo>
                <a:cubicBezTo>
                  <a:pt x="9716" y="9515"/>
                  <a:pt x="9706" y="10062"/>
                  <a:pt x="9708" y="10755"/>
                </a:cubicBezTo>
                <a:cubicBezTo>
                  <a:pt x="9709" y="10935"/>
                  <a:pt x="9710" y="11102"/>
                  <a:pt x="9712" y="11305"/>
                </a:cubicBezTo>
                <a:cubicBezTo>
                  <a:pt x="9713" y="11428"/>
                  <a:pt x="9715" y="11487"/>
                  <a:pt x="9716" y="11598"/>
                </a:cubicBezTo>
                <a:cubicBezTo>
                  <a:pt x="9723" y="11551"/>
                  <a:pt x="9731" y="11503"/>
                  <a:pt x="9742" y="11470"/>
                </a:cubicBezTo>
                <a:cubicBezTo>
                  <a:pt x="9787" y="11336"/>
                  <a:pt x="9846" y="11400"/>
                  <a:pt x="9874" y="11617"/>
                </a:cubicBezTo>
                <a:cubicBezTo>
                  <a:pt x="9902" y="11834"/>
                  <a:pt x="9889" y="12124"/>
                  <a:pt x="9844" y="12258"/>
                </a:cubicBezTo>
                <a:cubicBezTo>
                  <a:pt x="9805" y="12375"/>
                  <a:pt x="9754" y="12340"/>
                  <a:pt x="9723" y="12185"/>
                </a:cubicBezTo>
                <a:cubicBezTo>
                  <a:pt x="9741" y="13269"/>
                  <a:pt x="9769" y="13618"/>
                  <a:pt x="9882" y="13779"/>
                </a:cubicBezTo>
                <a:cubicBezTo>
                  <a:pt x="9919" y="13832"/>
                  <a:pt x="9966" y="13858"/>
                  <a:pt x="10025" y="13889"/>
                </a:cubicBezTo>
                <a:cubicBezTo>
                  <a:pt x="10160" y="13958"/>
                  <a:pt x="10268" y="14125"/>
                  <a:pt x="10334" y="14328"/>
                </a:cubicBezTo>
                <a:cubicBezTo>
                  <a:pt x="10351" y="14380"/>
                  <a:pt x="10365" y="14437"/>
                  <a:pt x="10376" y="14493"/>
                </a:cubicBezTo>
                <a:cubicBezTo>
                  <a:pt x="10387" y="14549"/>
                  <a:pt x="10397" y="14599"/>
                  <a:pt x="10402" y="14658"/>
                </a:cubicBezTo>
                <a:cubicBezTo>
                  <a:pt x="10408" y="14717"/>
                  <a:pt x="10411" y="14781"/>
                  <a:pt x="10410" y="14841"/>
                </a:cubicBezTo>
                <a:cubicBezTo>
                  <a:pt x="10409" y="14903"/>
                  <a:pt x="10403" y="14962"/>
                  <a:pt x="10395" y="15025"/>
                </a:cubicBezTo>
                <a:cubicBezTo>
                  <a:pt x="10388" y="15078"/>
                  <a:pt x="10387" y="15125"/>
                  <a:pt x="10387" y="15171"/>
                </a:cubicBezTo>
                <a:cubicBezTo>
                  <a:pt x="10387" y="15311"/>
                  <a:pt x="10414" y="15409"/>
                  <a:pt x="10463" y="15409"/>
                </a:cubicBezTo>
                <a:cubicBezTo>
                  <a:pt x="10479" y="15409"/>
                  <a:pt x="10493" y="15372"/>
                  <a:pt x="10508" y="15318"/>
                </a:cubicBezTo>
                <a:cubicBezTo>
                  <a:pt x="10537" y="15208"/>
                  <a:pt x="10563" y="15008"/>
                  <a:pt x="10579" y="14750"/>
                </a:cubicBezTo>
                <a:cubicBezTo>
                  <a:pt x="10588" y="14621"/>
                  <a:pt x="10596" y="14477"/>
                  <a:pt x="10598" y="14328"/>
                </a:cubicBezTo>
                <a:cubicBezTo>
                  <a:pt x="10618" y="13192"/>
                  <a:pt x="10652" y="12731"/>
                  <a:pt x="10776" y="12569"/>
                </a:cubicBezTo>
                <a:cubicBezTo>
                  <a:pt x="10817" y="12515"/>
                  <a:pt x="10868" y="12496"/>
                  <a:pt x="10930" y="12496"/>
                </a:cubicBezTo>
                <a:cubicBezTo>
                  <a:pt x="10996" y="12496"/>
                  <a:pt x="11076" y="12624"/>
                  <a:pt x="11156" y="12826"/>
                </a:cubicBezTo>
                <a:cubicBezTo>
                  <a:pt x="11237" y="13028"/>
                  <a:pt x="11316" y="13297"/>
                  <a:pt x="11390" y="13614"/>
                </a:cubicBezTo>
                <a:cubicBezTo>
                  <a:pt x="11538" y="14248"/>
                  <a:pt x="11654" y="15026"/>
                  <a:pt x="11654" y="15593"/>
                </a:cubicBezTo>
                <a:cubicBezTo>
                  <a:pt x="11654" y="15841"/>
                  <a:pt x="11663" y="15987"/>
                  <a:pt x="11677" y="16051"/>
                </a:cubicBezTo>
                <a:cubicBezTo>
                  <a:pt x="11691" y="16115"/>
                  <a:pt x="11709" y="16103"/>
                  <a:pt x="11730" y="16014"/>
                </a:cubicBezTo>
                <a:cubicBezTo>
                  <a:pt x="11740" y="15970"/>
                  <a:pt x="11753" y="15908"/>
                  <a:pt x="11764" y="15831"/>
                </a:cubicBezTo>
                <a:cubicBezTo>
                  <a:pt x="11796" y="15601"/>
                  <a:pt x="11825" y="15236"/>
                  <a:pt x="11843" y="14787"/>
                </a:cubicBezTo>
                <a:cubicBezTo>
                  <a:pt x="11863" y="14273"/>
                  <a:pt x="11932" y="13996"/>
                  <a:pt x="12024" y="14072"/>
                </a:cubicBezTo>
                <a:cubicBezTo>
                  <a:pt x="12064" y="14105"/>
                  <a:pt x="12096" y="14139"/>
                  <a:pt x="12118" y="14072"/>
                </a:cubicBezTo>
                <a:cubicBezTo>
                  <a:pt x="12129" y="14038"/>
                  <a:pt x="12140" y="13988"/>
                  <a:pt x="12148" y="13889"/>
                </a:cubicBezTo>
                <a:cubicBezTo>
                  <a:pt x="12172" y="13591"/>
                  <a:pt x="12182" y="12930"/>
                  <a:pt x="12190" y="11562"/>
                </a:cubicBezTo>
                <a:cubicBezTo>
                  <a:pt x="12195" y="10650"/>
                  <a:pt x="12199" y="9425"/>
                  <a:pt x="12205" y="7769"/>
                </a:cubicBezTo>
                <a:cubicBezTo>
                  <a:pt x="12212" y="5743"/>
                  <a:pt x="12199" y="3961"/>
                  <a:pt x="12175" y="3811"/>
                </a:cubicBezTo>
                <a:cubicBezTo>
                  <a:pt x="12151" y="3661"/>
                  <a:pt x="12021" y="3476"/>
                  <a:pt x="11888" y="3408"/>
                </a:cubicBezTo>
                <a:cubicBezTo>
                  <a:pt x="11830" y="3379"/>
                  <a:pt x="11785" y="3376"/>
                  <a:pt x="11752" y="3390"/>
                </a:cubicBezTo>
                <a:close/>
                <a:moveTo>
                  <a:pt x="17454" y="3536"/>
                </a:moveTo>
                <a:cubicBezTo>
                  <a:pt x="17405" y="3536"/>
                  <a:pt x="17364" y="3541"/>
                  <a:pt x="17334" y="3591"/>
                </a:cubicBezTo>
                <a:cubicBezTo>
                  <a:pt x="17243" y="3743"/>
                  <a:pt x="17224" y="4247"/>
                  <a:pt x="17194" y="5827"/>
                </a:cubicBezTo>
                <a:cubicBezTo>
                  <a:pt x="17173" y="6945"/>
                  <a:pt x="17159" y="7527"/>
                  <a:pt x="17119" y="7824"/>
                </a:cubicBezTo>
                <a:cubicBezTo>
                  <a:pt x="17109" y="7898"/>
                  <a:pt x="17099" y="7945"/>
                  <a:pt x="17085" y="7989"/>
                </a:cubicBezTo>
                <a:cubicBezTo>
                  <a:pt x="17071" y="8033"/>
                  <a:pt x="17051" y="8058"/>
                  <a:pt x="17032" y="8080"/>
                </a:cubicBezTo>
                <a:cubicBezTo>
                  <a:pt x="16994" y="8124"/>
                  <a:pt x="16947" y="8147"/>
                  <a:pt x="16881" y="8154"/>
                </a:cubicBezTo>
                <a:cubicBezTo>
                  <a:pt x="16698" y="8171"/>
                  <a:pt x="16535" y="8572"/>
                  <a:pt x="16376" y="9400"/>
                </a:cubicBezTo>
                <a:lnTo>
                  <a:pt x="16138" y="10609"/>
                </a:lnTo>
                <a:lnTo>
                  <a:pt x="16342" y="10847"/>
                </a:lnTo>
                <a:cubicBezTo>
                  <a:pt x="16388" y="10899"/>
                  <a:pt x="16424" y="10950"/>
                  <a:pt x="16451" y="11030"/>
                </a:cubicBezTo>
                <a:cubicBezTo>
                  <a:pt x="16465" y="11071"/>
                  <a:pt x="16476" y="11119"/>
                  <a:pt x="16485" y="11177"/>
                </a:cubicBezTo>
                <a:cubicBezTo>
                  <a:pt x="16495" y="11235"/>
                  <a:pt x="16502" y="11296"/>
                  <a:pt x="16508" y="11378"/>
                </a:cubicBezTo>
                <a:cubicBezTo>
                  <a:pt x="16514" y="11460"/>
                  <a:pt x="16520" y="11559"/>
                  <a:pt x="16523" y="11672"/>
                </a:cubicBezTo>
                <a:cubicBezTo>
                  <a:pt x="16526" y="11784"/>
                  <a:pt x="16526" y="11906"/>
                  <a:pt x="16527" y="12056"/>
                </a:cubicBezTo>
                <a:cubicBezTo>
                  <a:pt x="16528" y="12358"/>
                  <a:pt x="16528" y="12753"/>
                  <a:pt x="16523" y="13247"/>
                </a:cubicBezTo>
                <a:cubicBezTo>
                  <a:pt x="16517" y="13788"/>
                  <a:pt x="16511" y="14189"/>
                  <a:pt x="16512" y="14493"/>
                </a:cubicBezTo>
                <a:cubicBezTo>
                  <a:pt x="16512" y="14647"/>
                  <a:pt x="16516" y="14772"/>
                  <a:pt x="16519" y="14878"/>
                </a:cubicBezTo>
                <a:cubicBezTo>
                  <a:pt x="16523" y="14984"/>
                  <a:pt x="16527" y="15067"/>
                  <a:pt x="16534" y="15135"/>
                </a:cubicBezTo>
                <a:cubicBezTo>
                  <a:pt x="16549" y="15270"/>
                  <a:pt x="16573" y="15339"/>
                  <a:pt x="16610" y="15373"/>
                </a:cubicBezTo>
                <a:cubicBezTo>
                  <a:pt x="16647" y="15407"/>
                  <a:pt x="16698" y="15409"/>
                  <a:pt x="16764" y="15409"/>
                </a:cubicBezTo>
                <a:cubicBezTo>
                  <a:pt x="16964" y="15409"/>
                  <a:pt x="17021" y="15237"/>
                  <a:pt x="17002" y="14713"/>
                </a:cubicBezTo>
                <a:cubicBezTo>
                  <a:pt x="16997" y="14577"/>
                  <a:pt x="16997" y="14459"/>
                  <a:pt x="17006" y="14365"/>
                </a:cubicBezTo>
                <a:cubicBezTo>
                  <a:pt x="17014" y="14268"/>
                  <a:pt x="17032" y="14205"/>
                  <a:pt x="17058" y="14145"/>
                </a:cubicBezTo>
                <a:cubicBezTo>
                  <a:pt x="17112" y="14025"/>
                  <a:pt x="17207" y="13965"/>
                  <a:pt x="17356" y="13925"/>
                </a:cubicBezTo>
                <a:cubicBezTo>
                  <a:pt x="17588" y="13863"/>
                  <a:pt x="17686" y="13914"/>
                  <a:pt x="17737" y="14219"/>
                </a:cubicBezTo>
                <a:cubicBezTo>
                  <a:pt x="17754" y="14320"/>
                  <a:pt x="17766" y="14441"/>
                  <a:pt x="17775" y="14603"/>
                </a:cubicBezTo>
                <a:cubicBezTo>
                  <a:pt x="17792" y="14909"/>
                  <a:pt x="17821" y="15102"/>
                  <a:pt x="17873" y="15208"/>
                </a:cubicBezTo>
                <a:cubicBezTo>
                  <a:pt x="17925" y="15314"/>
                  <a:pt x="18000" y="15338"/>
                  <a:pt x="18114" y="15300"/>
                </a:cubicBezTo>
                <a:cubicBezTo>
                  <a:pt x="18180" y="15278"/>
                  <a:pt x="18230" y="15248"/>
                  <a:pt x="18269" y="15208"/>
                </a:cubicBezTo>
                <a:cubicBezTo>
                  <a:pt x="18289" y="15188"/>
                  <a:pt x="18308" y="15163"/>
                  <a:pt x="18322" y="15135"/>
                </a:cubicBezTo>
                <a:cubicBezTo>
                  <a:pt x="18336" y="15107"/>
                  <a:pt x="18346" y="15082"/>
                  <a:pt x="18356" y="15043"/>
                </a:cubicBezTo>
                <a:cubicBezTo>
                  <a:pt x="18365" y="15003"/>
                  <a:pt x="18373" y="14951"/>
                  <a:pt x="18378" y="14896"/>
                </a:cubicBezTo>
                <a:cubicBezTo>
                  <a:pt x="18395" y="14733"/>
                  <a:pt x="18394" y="14507"/>
                  <a:pt x="18386" y="14164"/>
                </a:cubicBezTo>
                <a:cubicBezTo>
                  <a:pt x="18366" y="13324"/>
                  <a:pt x="18301" y="13067"/>
                  <a:pt x="18058" y="12899"/>
                </a:cubicBezTo>
                <a:cubicBezTo>
                  <a:pt x="18014" y="12869"/>
                  <a:pt x="17974" y="12831"/>
                  <a:pt x="17937" y="12771"/>
                </a:cubicBezTo>
                <a:cubicBezTo>
                  <a:pt x="17753" y="12468"/>
                  <a:pt x="17668" y="11832"/>
                  <a:pt x="17730" y="11378"/>
                </a:cubicBezTo>
                <a:cubicBezTo>
                  <a:pt x="17754" y="11197"/>
                  <a:pt x="17803" y="11050"/>
                  <a:pt x="17877" y="10957"/>
                </a:cubicBezTo>
                <a:cubicBezTo>
                  <a:pt x="17927" y="10895"/>
                  <a:pt x="17972" y="10762"/>
                  <a:pt x="18005" y="10609"/>
                </a:cubicBezTo>
                <a:cubicBezTo>
                  <a:pt x="18038" y="10456"/>
                  <a:pt x="18058" y="10283"/>
                  <a:pt x="18058" y="10114"/>
                </a:cubicBezTo>
                <a:cubicBezTo>
                  <a:pt x="18058" y="9945"/>
                  <a:pt x="18079" y="9771"/>
                  <a:pt x="18111" y="9619"/>
                </a:cubicBezTo>
                <a:cubicBezTo>
                  <a:pt x="18142" y="9468"/>
                  <a:pt x="18187" y="9332"/>
                  <a:pt x="18235" y="9271"/>
                </a:cubicBezTo>
                <a:cubicBezTo>
                  <a:pt x="18409" y="9053"/>
                  <a:pt x="18374" y="8556"/>
                  <a:pt x="18246" y="8245"/>
                </a:cubicBezTo>
                <a:cubicBezTo>
                  <a:pt x="18195" y="8121"/>
                  <a:pt x="18129" y="8021"/>
                  <a:pt x="18054" y="7989"/>
                </a:cubicBezTo>
                <a:cubicBezTo>
                  <a:pt x="18017" y="7973"/>
                  <a:pt x="17978" y="7988"/>
                  <a:pt x="17937" y="8007"/>
                </a:cubicBezTo>
                <a:lnTo>
                  <a:pt x="17673" y="8117"/>
                </a:lnTo>
                <a:lnTo>
                  <a:pt x="17673" y="5827"/>
                </a:lnTo>
                <a:cubicBezTo>
                  <a:pt x="17673" y="5286"/>
                  <a:pt x="17670" y="4878"/>
                  <a:pt x="17666" y="4562"/>
                </a:cubicBezTo>
                <a:cubicBezTo>
                  <a:pt x="17661" y="4246"/>
                  <a:pt x="17654" y="4017"/>
                  <a:pt x="17639" y="3866"/>
                </a:cubicBezTo>
                <a:cubicBezTo>
                  <a:pt x="17610" y="3563"/>
                  <a:pt x="17557" y="3536"/>
                  <a:pt x="17454" y="3536"/>
                </a:cubicBezTo>
                <a:close/>
                <a:moveTo>
                  <a:pt x="14701" y="3756"/>
                </a:moveTo>
                <a:cubicBezTo>
                  <a:pt x="14689" y="3750"/>
                  <a:pt x="14679" y="3786"/>
                  <a:pt x="14668" y="3829"/>
                </a:cubicBezTo>
                <a:cubicBezTo>
                  <a:pt x="14664" y="3844"/>
                  <a:pt x="14660" y="3865"/>
                  <a:pt x="14656" y="3884"/>
                </a:cubicBezTo>
                <a:cubicBezTo>
                  <a:pt x="14648" y="3929"/>
                  <a:pt x="14641" y="3978"/>
                  <a:pt x="14634" y="4049"/>
                </a:cubicBezTo>
                <a:cubicBezTo>
                  <a:pt x="14631" y="4074"/>
                  <a:pt x="14628" y="4114"/>
                  <a:pt x="14626" y="4141"/>
                </a:cubicBezTo>
                <a:cubicBezTo>
                  <a:pt x="14618" y="4235"/>
                  <a:pt x="14610" y="4342"/>
                  <a:pt x="14603" y="4471"/>
                </a:cubicBezTo>
                <a:cubicBezTo>
                  <a:pt x="14602" y="4494"/>
                  <a:pt x="14601" y="4520"/>
                  <a:pt x="14600" y="4544"/>
                </a:cubicBezTo>
                <a:cubicBezTo>
                  <a:pt x="14592" y="4708"/>
                  <a:pt x="14585" y="4881"/>
                  <a:pt x="14581" y="5094"/>
                </a:cubicBezTo>
                <a:cubicBezTo>
                  <a:pt x="14574" y="5439"/>
                  <a:pt x="14553" y="5716"/>
                  <a:pt x="14528" y="5955"/>
                </a:cubicBezTo>
                <a:cubicBezTo>
                  <a:pt x="14523" y="5998"/>
                  <a:pt x="14522" y="6062"/>
                  <a:pt x="14517" y="6101"/>
                </a:cubicBezTo>
                <a:cubicBezTo>
                  <a:pt x="14436" y="6744"/>
                  <a:pt x="14302" y="6869"/>
                  <a:pt x="14226" y="6285"/>
                </a:cubicBezTo>
                <a:cubicBezTo>
                  <a:pt x="14210" y="6164"/>
                  <a:pt x="14198" y="6022"/>
                  <a:pt x="14189" y="5845"/>
                </a:cubicBezTo>
                <a:cubicBezTo>
                  <a:pt x="14174" y="5579"/>
                  <a:pt x="14157" y="5385"/>
                  <a:pt x="14128" y="5259"/>
                </a:cubicBezTo>
                <a:cubicBezTo>
                  <a:pt x="14100" y="5133"/>
                  <a:pt x="14063" y="5074"/>
                  <a:pt x="14008" y="5057"/>
                </a:cubicBezTo>
                <a:cubicBezTo>
                  <a:pt x="13971" y="5046"/>
                  <a:pt x="13926" y="5050"/>
                  <a:pt x="13872" y="5075"/>
                </a:cubicBezTo>
                <a:cubicBezTo>
                  <a:pt x="13804" y="5107"/>
                  <a:pt x="13752" y="5156"/>
                  <a:pt x="13713" y="5222"/>
                </a:cubicBezTo>
                <a:cubicBezTo>
                  <a:pt x="13694" y="5255"/>
                  <a:pt x="13677" y="5281"/>
                  <a:pt x="13664" y="5332"/>
                </a:cubicBezTo>
                <a:cubicBezTo>
                  <a:pt x="13600" y="5587"/>
                  <a:pt x="13611" y="6117"/>
                  <a:pt x="13657" y="7292"/>
                </a:cubicBezTo>
                <a:cubicBezTo>
                  <a:pt x="13663" y="7444"/>
                  <a:pt x="13664" y="7566"/>
                  <a:pt x="13661" y="7677"/>
                </a:cubicBezTo>
                <a:cubicBezTo>
                  <a:pt x="13657" y="7790"/>
                  <a:pt x="13651" y="7876"/>
                  <a:pt x="13638" y="7952"/>
                </a:cubicBezTo>
                <a:cubicBezTo>
                  <a:pt x="13612" y="8107"/>
                  <a:pt x="13566" y="8197"/>
                  <a:pt x="13495" y="8245"/>
                </a:cubicBezTo>
                <a:cubicBezTo>
                  <a:pt x="13281" y="8392"/>
                  <a:pt x="13246" y="8849"/>
                  <a:pt x="13400" y="9161"/>
                </a:cubicBezTo>
                <a:cubicBezTo>
                  <a:pt x="13423" y="9206"/>
                  <a:pt x="13450" y="9252"/>
                  <a:pt x="13480" y="9290"/>
                </a:cubicBezTo>
                <a:cubicBezTo>
                  <a:pt x="13598" y="9438"/>
                  <a:pt x="13652" y="9723"/>
                  <a:pt x="13653" y="10023"/>
                </a:cubicBezTo>
                <a:cubicBezTo>
                  <a:pt x="13654" y="10221"/>
                  <a:pt x="13631" y="10425"/>
                  <a:pt x="13589" y="10609"/>
                </a:cubicBezTo>
                <a:cubicBezTo>
                  <a:pt x="13568" y="10702"/>
                  <a:pt x="13541" y="10789"/>
                  <a:pt x="13510" y="10865"/>
                </a:cubicBezTo>
                <a:cubicBezTo>
                  <a:pt x="13449" y="11017"/>
                  <a:pt x="13369" y="11121"/>
                  <a:pt x="13276" y="11159"/>
                </a:cubicBezTo>
                <a:cubicBezTo>
                  <a:pt x="13125" y="11219"/>
                  <a:pt x="13044" y="11272"/>
                  <a:pt x="13001" y="11470"/>
                </a:cubicBezTo>
                <a:cubicBezTo>
                  <a:pt x="12957" y="11668"/>
                  <a:pt x="12952" y="12027"/>
                  <a:pt x="12952" y="12661"/>
                </a:cubicBezTo>
                <a:cubicBezTo>
                  <a:pt x="12952" y="12996"/>
                  <a:pt x="12952" y="13240"/>
                  <a:pt x="12959" y="13431"/>
                </a:cubicBezTo>
                <a:cubicBezTo>
                  <a:pt x="12966" y="13621"/>
                  <a:pt x="12978" y="13745"/>
                  <a:pt x="13004" y="13834"/>
                </a:cubicBezTo>
                <a:cubicBezTo>
                  <a:pt x="13017" y="13878"/>
                  <a:pt x="13033" y="13917"/>
                  <a:pt x="13053" y="13944"/>
                </a:cubicBezTo>
                <a:cubicBezTo>
                  <a:pt x="13114" y="14023"/>
                  <a:pt x="13211" y="14024"/>
                  <a:pt x="13363" y="14035"/>
                </a:cubicBezTo>
                <a:cubicBezTo>
                  <a:pt x="13501" y="14046"/>
                  <a:pt x="13608" y="14121"/>
                  <a:pt x="13691" y="14237"/>
                </a:cubicBezTo>
                <a:cubicBezTo>
                  <a:pt x="13732" y="14295"/>
                  <a:pt x="13768" y="14353"/>
                  <a:pt x="13796" y="14438"/>
                </a:cubicBezTo>
                <a:cubicBezTo>
                  <a:pt x="13824" y="14523"/>
                  <a:pt x="13846" y="14637"/>
                  <a:pt x="13860" y="14750"/>
                </a:cubicBezTo>
                <a:cubicBezTo>
                  <a:pt x="13932" y="15295"/>
                  <a:pt x="14120" y="15409"/>
                  <a:pt x="14886" y="15409"/>
                </a:cubicBezTo>
                <a:cubicBezTo>
                  <a:pt x="15243" y="15409"/>
                  <a:pt x="15475" y="15380"/>
                  <a:pt x="15614" y="15300"/>
                </a:cubicBezTo>
                <a:cubicBezTo>
                  <a:pt x="15684" y="15259"/>
                  <a:pt x="15730" y="15202"/>
                  <a:pt x="15757" y="15135"/>
                </a:cubicBezTo>
                <a:cubicBezTo>
                  <a:pt x="15784" y="15067"/>
                  <a:pt x="15791" y="14995"/>
                  <a:pt x="15784" y="14896"/>
                </a:cubicBezTo>
                <a:cubicBezTo>
                  <a:pt x="15762" y="14610"/>
                  <a:pt x="15698" y="14411"/>
                  <a:pt x="15640" y="14475"/>
                </a:cubicBezTo>
                <a:cubicBezTo>
                  <a:pt x="15626" y="14491"/>
                  <a:pt x="15610" y="14486"/>
                  <a:pt x="15595" y="14457"/>
                </a:cubicBezTo>
                <a:cubicBezTo>
                  <a:pt x="15580" y="14427"/>
                  <a:pt x="15564" y="14377"/>
                  <a:pt x="15550" y="14310"/>
                </a:cubicBezTo>
                <a:cubicBezTo>
                  <a:pt x="15536" y="14245"/>
                  <a:pt x="15527" y="14165"/>
                  <a:pt x="15516" y="14072"/>
                </a:cubicBezTo>
                <a:cubicBezTo>
                  <a:pt x="15505" y="13974"/>
                  <a:pt x="15492" y="13877"/>
                  <a:pt x="15486" y="13760"/>
                </a:cubicBezTo>
                <a:cubicBezTo>
                  <a:pt x="15461" y="13296"/>
                  <a:pt x="15387" y="12899"/>
                  <a:pt x="15320" y="12899"/>
                </a:cubicBezTo>
                <a:cubicBezTo>
                  <a:pt x="15299" y="12899"/>
                  <a:pt x="15279" y="12872"/>
                  <a:pt x="15260" y="12826"/>
                </a:cubicBezTo>
                <a:cubicBezTo>
                  <a:pt x="15253" y="12810"/>
                  <a:pt x="15247" y="12791"/>
                  <a:pt x="15241" y="12771"/>
                </a:cubicBezTo>
                <a:cubicBezTo>
                  <a:pt x="15229" y="12731"/>
                  <a:pt x="15218" y="12682"/>
                  <a:pt x="15207" y="12624"/>
                </a:cubicBezTo>
                <a:cubicBezTo>
                  <a:pt x="15200" y="12587"/>
                  <a:pt x="15195" y="12559"/>
                  <a:pt x="15188" y="12514"/>
                </a:cubicBezTo>
                <a:cubicBezTo>
                  <a:pt x="15180" y="12460"/>
                  <a:pt x="15173" y="12396"/>
                  <a:pt x="15165" y="12331"/>
                </a:cubicBezTo>
                <a:cubicBezTo>
                  <a:pt x="15158" y="12271"/>
                  <a:pt x="15149" y="12216"/>
                  <a:pt x="15143" y="12148"/>
                </a:cubicBezTo>
                <a:cubicBezTo>
                  <a:pt x="15137" y="12088"/>
                  <a:pt x="15136" y="12012"/>
                  <a:pt x="15131" y="11946"/>
                </a:cubicBezTo>
                <a:cubicBezTo>
                  <a:pt x="15097" y="11463"/>
                  <a:pt x="15078" y="10847"/>
                  <a:pt x="15082" y="10151"/>
                </a:cubicBezTo>
                <a:cubicBezTo>
                  <a:pt x="15087" y="10326"/>
                  <a:pt x="15070" y="10492"/>
                  <a:pt x="15037" y="10591"/>
                </a:cubicBezTo>
                <a:cubicBezTo>
                  <a:pt x="14992" y="10725"/>
                  <a:pt x="14933" y="10661"/>
                  <a:pt x="14905" y="10444"/>
                </a:cubicBezTo>
                <a:cubicBezTo>
                  <a:pt x="14877" y="10227"/>
                  <a:pt x="14890" y="9937"/>
                  <a:pt x="14935" y="9803"/>
                </a:cubicBezTo>
                <a:cubicBezTo>
                  <a:pt x="14980" y="9669"/>
                  <a:pt x="15039" y="9751"/>
                  <a:pt x="15067" y="9968"/>
                </a:cubicBezTo>
                <a:cubicBezTo>
                  <a:pt x="15074" y="10017"/>
                  <a:pt x="15080" y="10060"/>
                  <a:pt x="15082" y="10114"/>
                </a:cubicBezTo>
                <a:cubicBezTo>
                  <a:pt x="15085" y="9777"/>
                  <a:pt x="15088" y="9445"/>
                  <a:pt x="15101" y="9088"/>
                </a:cubicBezTo>
                <a:cubicBezTo>
                  <a:pt x="15114" y="8746"/>
                  <a:pt x="15129" y="8455"/>
                  <a:pt x="15143" y="8227"/>
                </a:cubicBezTo>
                <a:cubicBezTo>
                  <a:pt x="15156" y="7999"/>
                  <a:pt x="15168" y="7825"/>
                  <a:pt x="15184" y="7696"/>
                </a:cubicBezTo>
                <a:cubicBezTo>
                  <a:pt x="15192" y="7631"/>
                  <a:pt x="15201" y="7573"/>
                  <a:pt x="15211" y="7531"/>
                </a:cubicBezTo>
                <a:cubicBezTo>
                  <a:pt x="15229" y="7445"/>
                  <a:pt x="15250" y="7412"/>
                  <a:pt x="15275" y="7402"/>
                </a:cubicBezTo>
                <a:cubicBezTo>
                  <a:pt x="15287" y="7398"/>
                  <a:pt x="15302" y="7391"/>
                  <a:pt x="15316" y="7402"/>
                </a:cubicBezTo>
                <a:cubicBezTo>
                  <a:pt x="15358" y="7437"/>
                  <a:pt x="15388" y="7433"/>
                  <a:pt x="15410" y="7347"/>
                </a:cubicBezTo>
                <a:cubicBezTo>
                  <a:pt x="15448" y="7205"/>
                  <a:pt x="15463" y="6869"/>
                  <a:pt x="15463" y="6266"/>
                </a:cubicBezTo>
                <a:cubicBezTo>
                  <a:pt x="15463" y="5826"/>
                  <a:pt x="15459" y="5539"/>
                  <a:pt x="15441" y="5350"/>
                </a:cubicBezTo>
                <a:cubicBezTo>
                  <a:pt x="15434" y="5287"/>
                  <a:pt x="15424" y="5228"/>
                  <a:pt x="15414" y="5185"/>
                </a:cubicBezTo>
                <a:cubicBezTo>
                  <a:pt x="15404" y="5143"/>
                  <a:pt x="15392" y="5120"/>
                  <a:pt x="15376" y="5094"/>
                </a:cubicBezTo>
                <a:cubicBezTo>
                  <a:pt x="15331" y="5015"/>
                  <a:pt x="15264" y="5002"/>
                  <a:pt x="15158" y="5002"/>
                </a:cubicBezTo>
                <a:cubicBezTo>
                  <a:pt x="15062" y="5002"/>
                  <a:pt x="14981" y="4945"/>
                  <a:pt x="14920" y="4837"/>
                </a:cubicBezTo>
                <a:cubicBezTo>
                  <a:pt x="14889" y="4783"/>
                  <a:pt x="14865" y="4713"/>
                  <a:pt x="14845" y="4636"/>
                </a:cubicBezTo>
                <a:cubicBezTo>
                  <a:pt x="14825" y="4559"/>
                  <a:pt x="14807" y="4477"/>
                  <a:pt x="14800" y="4379"/>
                </a:cubicBezTo>
                <a:cubicBezTo>
                  <a:pt x="14786" y="4205"/>
                  <a:pt x="14773" y="4075"/>
                  <a:pt x="14758" y="3976"/>
                </a:cubicBezTo>
                <a:cubicBezTo>
                  <a:pt x="14752" y="3937"/>
                  <a:pt x="14745" y="3894"/>
                  <a:pt x="14739" y="3866"/>
                </a:cubicBezTo>
                <a:cubicBezTo>
                  <a:pt x="14736" y="3854"/>
                  <a:pt x="14734" y="3840"/>
                  <a:pt x="14732" y="3829"/>
                </a:cubicBezTo>
                <a:cubicBezTo>
                  <a:pt x="14721" y="3791"/>
                  <a:pt x="14711" y="3761"/>
                  <a:pt x="14701" y="3756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sp>
        <p:nvSpPr>
          <p:cNvPr id="139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标题文本"/>
          <p:cNvSpPr txBox="1"/>
          <p:nvPr>
            <p:ph type="title" hasCustomPrompt="1"/>
          </p:nvPr>
        </p:nvSpPr>
        <p:spPr>
          <a:xfrm>
            <a:off x="838200" y="365125"/>
            <a:ext cx="10515600" cy="691319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47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标题文本"/>
          <p:cNvSpPr txBox="1"/>
          <p:nvPr>
            <p:ph type="title" hasCustomPrompt="1"/>
          </p:nvPr>
        </p:nvSpPr>
        <p:spPr>
          <a:xfrm>
            <a:off x="838200" y="365125"/>
            <a:ext cx="10515600" cy="691319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pic>
        <p:nvPicPr>
          <p:cNvPr id="155" name="校徽6.jpg" descr="校徽6.jpg"/>
          <p:cNvPicPr>
            <a:picLocks noChangeAspect="1"/>
          </p:cNvPicPr>
          <p:nvPr/>
        </p:nvPicPr>
        <p:blipFill>
          <a:blip r:embed="rId2">
            <a:alphaModFix amt="59881"/>
          </a:blip>
          <a:srcRect l="4438" r="5808" b="5742"/>
          <a:stretch>
            <a:fillRect/>
          </a:stretch>
        </p:blipFill>
        <p:spPr>
          <a:xfrm>
            <a:off x="9851085" y="442951"/>
            <a:ext cx="2272460" cy="467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4" h="21589" extrusionOk="0">
                <a:moveTo>
                  <a:pt x="1280" y="0"/>
                </a:moveTo>
                <a:lnTo>
                  <a:pt x="1253" y="1136"/>
                </a:lnTo>
                <a:cubicBezTo>
                  <a:pt x="1236" y="1861"/>
                  <a:pt x="1211" y="2136"/>
                  <a:pt x="1117" y="2180"/>
                </a:cubicBezTo>
                <a:cubicBezTo>
                  <a:pt x="1086" y="2195"/>
                  <a:pt x="1045" y="2189"/>
                  <a:pt x="997" y="2162"/>
                </a:cubicBezTo>
                <a:cubicBezTo>
                  <a:pt x="705" y="1999"/>
                  <a:pt x="275" y="3798"/>
                  <a:pt x="337" y="4929"/>
                </a:cubicBezTo>
                <a:cubicBezTo>
                  <a:pt x="344" y="5055"/>
                  <a:pt x="351" y="5186"/>
                  <a:pt x="352" y="5314"/>
                </a:cubicBezTo>
                <a:cubicBezTo>
                  <a:pt x="355" y="5570"/>
                  <a:pt x="345" y="5820"/>
                  <a:pt x="329" y="6047"/>
                </a:cubicBezTo>
                <a:cubicBezTo>
                  <a:pt x="314" y="6273"/>
                  <a:pt x="293" y="6468"/>
                  <a:pt x="265" y="6615"/>
                </a:cubicBezTo>
                <a:cubicBezTo>
                  <a:pt x="238" y="6761"/>
                  <a:pt x="205" y="6853"/>
                  <a:pt x="171" y="6871"/>
                </a:cubicBezTo>
                <a:cubicBezTo>
                  <a:pt x="154" y="6880"/>
                  <a:pt x="136" y="6867"/>
                  <a:pt x="118" y="6834"/>
                </a:cubicBezTo>
                <a:cubicBezTo>
                  <a:pt x="108" y="6815"/>
                  <a:pt x="97" y="6828"/>
                  <a:pt x="88" y="6853"/>
                </a:cubicBezTo>
                <a:cubicBezTo>
                  <a:pt x="79" y="6878"/>
                  <a:pt x="72" y="6925"/>
                  <a:pt x="65" y="6999"/>
                </a:cubicBezTo>
                <a:cubicBezTo>
                  <a:pt x="51" y="7153"/>
                  <a:pt x="40" y="7403"/>
                  <a:pt x="31" y="7787"/>
                </a:cubicBezTo>
                <a:cubicBezTo>
                  <a:pt x="14" y="8563"/>
                  <a:pt x="4" y="9854"/>
                  <a:pt x="1" y="11855"/>
                </a:cubicBezTo>
                <a:cubicBezTo>
                  <a:pt x="-3" y="15080"/>
                  <a:pt x="8" y="16398"/>
                  <a:pt x="58" y="16857"/>
                </a:cubicBezTo>
                <a:cubicBezTo>
                  <a:pt x="66" y="16933"/>
                  <a:pt x="77" y="16988"/>
                  <a:pt x="88" y="17022"/>
                </a:cubicBezTo>
                <a:cubicBezTo>
                  <a:pt x="98" y="17055"/>
                  <a:pt x="109" y="17077"/>
                  <a:pt x="122" y="17077"/>
                </a:cubicBezTo>
                <a:cubicBezTo>
                  <a:pt x="157" y="17077"/>
                  <a:pt x="193" y="17163"/>
                  <a:pt x="224" y="17315"/>
                </a:cubicBezTo>
                <a:cubicBezTo>
                  <a:pt x="254" y="17466"/>
                  <a:pt x="279" y="17673"/>
                  <a:pt x="292" y="17901"/>
                </a:cubicBezTo>
                <a:cubicBezTo>
                  <a:pt x="304" y="18130"/>
                  <a:pt x="326" y="18353"/>
                  <a:pt x="352" y="18506"/>
                </a:cubicBezTo>
                <a:cubicBezTo>
                  <a:pt x="378" y="18658"/>
                  <a:pt x="408" y="18742"/>
                  <a:pt x="435" y="18744"/>
                </a:cubicBezTo>
                <a:cubicBezTo>
                  <a:pt x="450" y="18745"/>
                  <a:pt x="469" y="18783"/>
                  <a:pt x="491" y="18836"/>
                </a:cubicBezTo>
                <a:cubicBezTo>
                  <a:pt x="536" y="18943"/>
                  <a:pt x="594" y="19178"/>
                  <a:pt x="650" y="19422"/>
                </a:cubicBezTo>
                <a:cubicBezTo>
                  <a:pt x="675" y="19534"/>
                  <a:pt x="700" y="19609"/>
                  <a:pt x="725" y="19734"/>
                </a:cubicBezTo>
                <a:cubicBezTo>
                  <a:pt x="779" y="20000"/>
                  <a:pt x="829" y="20284"/>
                  <a:pt x="865" y="20540"/>
                </a:cubicBezTo>
                <a:cubicBezTo>
                  <a:pt x="901" y="20795"/>
                  <a:pt x="925" y="21030"/>
                  <a:pt x="925" y="21181"/>
                </a:cubicBezTo>
                <a:cubicBezTo>
                  <a:pt x="925" y="21256"/>
                  <a:pt x="945" y="21328"/>
                  <a:pt x="989" y="21383"/>
                </a:cubicBezTo>
                <a:cubicBezTo>
                  <a:pt x="1033" y="21437"/>
                  <a:pt x="1101" y="21477"/>
                  <a:pt x="1189" y="21511"/>
                </a:cubicBezTo>
                <a:cubicBezTo>
                  <a:pt x="1366" y="21579"/>
                  <a:pt x="1630" y="21600"/>
                  <a:pt x="1985" y="21584"/>
                </a:cubicBezTo>
                <a:cubicBezTo>
                  <a:pt x="2453" y="21563"/>
                  <a:pt x="2718" y="21536"/>
                  <a:pt x="2882" y="21419"/>
                </a:cubicBezTo>
                <a:cubicBezTo>
                  <a:pt x="2964" y="21361"/>
                  <a:pt x="3022" y="21271"/>
                  <a:pt x="3063" y="21163"/>
                </a:cubicBezTo>
                <a:cubicBezTo>
                  <a:pt x="3084" y="21109"/>
                  <a:pt x="3101" y="21049"/>
                  <a:pt x="3116" y="20980"/>
                </a:cubicBezTo>
                <a:cubicBezTo>
                  <a:pt x="3132" y="20910"/>
                  <a:pt x="3145" y="20829"/>
                  <a:pt x="3158" y="20741"/>
                </a:cubicBezTo>
                <a:cubicBezTo>
                  <a:pt x="3174" y="20627"/>
                  <a:pt x="3197" y="20534"/>
                  <a:pt x="3218" y="20448"/>
                </a:cubicBezTo>
                <a:cubicBezTo>
                  <a:pt x="3239" y="20364"/>
                  <a:pt x="3259" y="20298"/>
                  <a:pt x="3282" y="20247"/>
                </a:cubicBezTo>
                <a:cubicBezTo>
                  <a:pt x="3328" y="20144"/>
                  <a:pt x="3376" y="20111"/>
                  <a:pt x="3418" y="20173"/>
                </a:cubicBezTo>
                <a:cubicBezTo>
                  <a:pt x="3440" y="20206"/>
                  <a:pt x="3462" y="20235"/>
                  <a:pt x="3482" y="20247"/>
                </a:cubicBezTo>
                <a:cubicBezTo>
                  <a:pt x="3502" y="20259"/>
                  <a:pt x="3523" y="20255"/>
                  <a:pt x="3542" y="20247"/>
                </a:cubicBezTo>
                <a:cubicBezTo>
                  <a:pt x="3619" y="20214"/>
                  <a:pt x="3683" y="20019"/>
                  <a:pt x="3735" y="19679"/>
                </a:cubicBezTo>
                <a:cubicBezTo>
                  <a:pt x="3748" y="19594"/>
                  <a:pt x="3761" y="19507"/>
                  <a:pt x="3772" y="19404"/>
                </a:cubicBezTo>
                <a:cubicBezTo>
                  <a:pt x="3784" y="19297"/>
                  <a:pt x="3793" y="19178"/>
                  <a:pt x="3803" y="19056"/>
                </a:cubicBezTo>
                <a:cubicBezTo>
                  <a:pt x="3819" y="18838"/>
                  <a:pt x="3849" y="18681"/>
                  <a:pt x="3882" y="18598"/>
                </a:cubicBezTo>
                <a:cubicBezTo>
                  <a:pt x="3898" y="18556"/>
                  <a:pt x="3916" y="18528"/>
                  <a:pt x="3935" y="18524"/>
                </a:cubicBezTo>
                <a:cubicBezTo>
                  <a:pt x="3953" y="18521"/>
                  <a:pt x="3971" y="18542"/>
                  <a:pt x="3991" y="18579"/>
                </a:cubicBezTo>
                <a:cubicBezTo>
                  <a:pt x="4005" y="18604"/>
                  <a:pt x="4018" y="18628"/>
                  <a:pt x="4029" y="18634"/>
                </a:cubicBezTo>
                <a:cubicBezTo>
                  <a:pt x="4051" y="18648"/>
                  <a:pt x="4068" y="18622"/>
                  <a:pt x="4082" y="18543"/>
                </a:cubicBezTo>
                <a:cubicBezTo>
                  <a:pt x="4088" y="18503"/>
                  <a:pt x="4096" y="18445"/>
                  <a:pt x="4100" y="18378"/>
                </a:cubicBezTo>
                <a:cubicBezTo>
                  <a:pt x="4120" y="18107"/>
                  <a:pt x="4127" y="17595"/>
                  <a:pt x="4127" y="16747"/>
                </a:cubicBezTo>
                <a:cubicBezTo>
                  <a:pt x="4127" y="16271"/>
                  <a:pt x="4133" y="15825"/>
                  <a:pt x="4150" y="15428"/>
                </a:cubicBezTo>
                <a:cubicBezTo>
                  <a:pt x="4174" y="14830"/>
                  <a:pt x="4217" y="14360"/>
                  <a:pt x="4263" y="14090"/>
                </a:cubicBezTo>
                <a:cubicBezTo>
                  <a:pt x="4278" y="14000"/>
                  <a:pt x="4291" y="13929"/>
                  <a:pt x="4308" y="13889"/>
                </a:cubicBezTo>
                <a:cubicBezTo>
                  <a:pt x="4341" y="13808"/>
                  <a:pt x="4373" y="13841"/>
                  <a:pt x="4406" y="13999"/>
                </a:cubicBezTo>
                <a:cubicBezTo>
                  <a:pt x="4413" y="14031"/>
                  <a:pt x="4420" y="13980"/>
                  <a:pt x="4425" y="13889"/>
                </a:cubicBezTo>
                <a:cubicBezTo>
                  <a:pt x="4438" y="13602"/>
                  <a:pt x="4439" y="12803"/>
                  <a:pt x="4425" y="11800"/>
                </a:cubicBezTo>
                <a:cubicBezTo>
                  <a:pt x="4406" y="10462"/>
                  <a:pt x="4389" y="9164"/>
                  <a:pt x="4387" y="8905"/>
                </a:cubicBezTo>
                <a:cubicBezTo>
                  <a:pt x="4386" y="8775"/>
                  <a:pt x="4367" y="8623"/>
                  <a:pt x="4338" y="8502"/>
                </a:cubicBezTo>
                <a:cubicBezTo>
                  <a:pt x="4309" y="8380"/>
                  <a:pt x="4272" y="8281"/>
                  <a:pt x="4229" y="8227"/>
                </a:cubicBezTo>
                <a:cubicBezTo>
                  <a:pt x="4167" y="8149"/>
                  <a:pt x="4126" y="8026"/>
                  <a:pt x="4108" y="7769"/>
                </a:cubicBezTo>
                <a:cubicBezTo>
                  <a:pt x="4099" y="7637"/>
                  <a:pt x="4097" y="7477"/>
                  <a:pt x="4097" y="7274"/>
                </a:cubicBezTo>
                <a:cubicBezTo>
                  <a:pt x="4097" y="7066"/>
                  <a:pt x="4101" y="6806"/>
                  <a:pt x="4108" y="6505"/>
                </a:cubicBezTo>
                <a:cubicBezTo>
                  <a:pt x="4115" y="6201"/>
                  <a:pt x="4119" y="5970"/>
                  <a:pt x="4119" y="5772"/>
                </a:cubicBezTo>
                <a:cubicBezTo>
                  <a:pt x="4120" y="5171"/>
                  <a:pt x="4084" y="5002"/>
                  <a:pt x="3995" y="5002"/>
                </a:cubicBezTo>
                <a:cubicBezTo>
                  <a:pt x="3954" y="5002"/>
                  <a:pt x="3917" y="4913"/>
                  <a:pt x="3882" y="4764"/>
                </a:cubicBezTo>
                <a:cubicBezTo>
                  <a:pt x="3847" y="4615"/>
                  <a:pt x="3819" y="4404"/>
                  <a:pt x="3806" y="4178"/>
                </a:cubicBezTo>
                <a:cubicBezTo>
                  <a:pt x="3784" y="3774"/>
                  <a:pt x="3734" y="3533"/>
                  <a:pt x="3659" y="3463"/>
                </a:cubicBezTo>
                <a:cubicBezTo>
                  <a:pt x="3634" y="3439"/>
                  <a:pt x="3607" y="3430"/>
                  <a:pt x="3576" y="3445"/>
                </a:cubicBezTo>
                <a:cubicBezTo>
                  <a:pt x="3511" y="3477"/>
                  <a:pt x="3463" y="3452"/>
                  <a:pt x="3437" y="3353"/>
                </a:cubicBezTo>
                <a:cubicBezTo>
                  <a:pt x="3411" y="3255"/>
                  <a:pt x="3406" y="3089"/>
                  <a:pt x="3414" y="2840"/>
                </a:cubicBezTo>
                <a:cubicBezTo>
                  <a:pt x="3419" y="2704"/>
                  <a:pt x="3418" y="2588"/>
                  <a:pt x="3410" y="2492"/>
                </a:cubicBezTo>
                <a:cubicBezTo>
                  <a:pt x="3406" y="2444"/>
                  <a:pt x="3399" y="2403"/>
                  <a:pt x="3391" y="2364"/>
                </a:cubicBezTo>
                <a:cubicBezTo>
                  <a:pt x="3369" y="2245"/>
                  <a:pt x="3329" y="2168"/>
                  <a:pt x="3267" y="2107"/>
                </a:cubicBezTo>
                <a:cubicBezTo>
                  <a:pt x="3225" y="2066"/>
                  <a:pt x="3175" y="2022"/>
                  <a:pt x="3112" y="1997"/>
                </a:cubicBezTo>
                <a:cubicBezTo>
                  <a:pt x="2971" y="1941"/>
                  <a:pt x="2887" y="1891"/>
                  <a:pt x="2845" y="1741"/>
                </a:cubicBezTo>
                <a:cubicBezTo>
                  <a:pt x="2834" y="1702"/>
                  <a:pt x="2828" y="1645"/>
                  <a:pt x="2822" y="1594"/>
                </a:cubicBezTo>
                <a:cubicBezTo>
                  <a:pt x="2803" y="1444"/>
                  <a:pt x="2802" y="1239"/>
                  <a:pt x="2811" y="934"/>
                </a:cubicBezTo>
                <a:cubicBezTo>
                  <a:pt x="2814" y="820"/>
                  <a:pt x="2818" y="729"/>
                  <a:pt x="2818" y="641"/>
                </a:cubicBezTo>
                <a:cubicBezTo>
                  <a:pt x="2819" y="465"/>
                  <a:pt x="2811" y="330"/>
                  <a:pt x="2784" y="238"/>
                </a:cubicBezTo>
                <a:cubicBezTo>
                  <a:pt x="2718" y="8"/>
                  <a:pt x="2534" y="0"/>
                  <a:pt x="2060" y="0"/>
                </a:cubicBezTo>
                <a:lnTo>
                  <a:pt x="1280" y="0"/>
                </a:lnTo>
                <a:close/>
                <a:moveTo>
                  <a:pt x="21196" y="2125"/>
                </a:moveTo>
                <a:cubicBezTo>
                  <a:pt x="21183" y="2116"/>
                  <a:pt x="21170" y="2148"/>
                  <a:pt x="21154" y="2199"/>
                </a:cubicBezTo>
                <a:cubicBezTo>
                  <a:pt x="21147" y="2220"/>
                  <a:pt x="21139" y="2240"/>
                  <a:pt x="21131" y="2272"/>
                </a:cubicBezTo>
                <a:cubicBezTo>
                  <a:pt x="21106" y="2381"/>
                  <a:pt x="21079" y="2557"/>
                  <a:pt x="21045" y="2785"/>
                </a:cubicBezTo>
                <a:cubicBezTo>
                  <a:pt x="20964" y="3315"/>
                  <a:pt x="20796" y="3476"/>
                  <a:pt x="20343" y="3500"/>
                </a:cubicBezTo>
                <a:lnTo>
                  <a:pt x="19747" y="3536"/>
                </a:lnTo>
                <a:lnTo>
                  <a:pt x="19747" y="5204"/>
                </a:lnTo>
                <a:cubicBezTo>
                  <a:pt x="19747" y="5504"/>
                  <a:pt x="19745" y="5761"/>
                  <a:pt x="19740" y="5973"/>
                </a:cubicBezTo>
                <a:cubicBezTo>
                  <a:pt x="19730" y="6400"/>
                  <a:pt x="19709" y="6654"/>
                  <a:pt x="19676" y="6779"/>
                </a:cubicBezTo>
                <a:cubicBezTo>
                  <a:pt x="19659" y="6842"/>
                  <a:pt x="19639" y="6871"/>
                  <a:pt x="19615" y="6871"/>
                </a:cubicBezTo>
                <a:cubicBezTo>
                  <a:pt x="19590" y="6871"/>
                  <a:pt x="19569" y="6909"/>
                  <a:pt x="19551" y="7018"/>
                </a:cubicBezTo>
                <a:cubicBezTo>
                  <a:pt x="19542" y="7072"/>
                  <a:pt x="19536" y="7150"/>
                  <a:pt x="19529" y="7238"/>
                </a:cubicBezTo>
                <a:cubicBezTo>
                  <a:pt x="19492" y="7679"/>
                  <a:pt x="19473" y="8585"/>
                  <a:pt x="19461" y="10261"/>
                </a:cubicBezTo>
                <a:cubicBezTo>
                  <a:pt x="19449" y="11814"/>
                  <a:pt x="19448" y="12650"/>
                  <a:pt x="19468" y="13137"/>
                </a:cubicBezTo>
                <a:cubicBezTo>
                  <a:pt x="19479" y="13381"/>
                  <a:pt x="19494" y="13546"/>
                  <a:pt x="19517" y="13650"/>
                </a:cubicBezTo>
                <a:cubicBezTo>
                  <a:pt x="19541" y="13755"/>
                  <a:pt x="19571" y="13801"/>
                  <a:pt x="19612" y="13852"/>
                </a:cubicBezTo>
                <a:cubicBezTo>
                  <a:pt x="19645" y="13895"/>
                  <a:pt x="19675" y="13957"/>
                  <a:pt x="19698" y="14035"/>
                </a:cubicBezTo>
                <a:cubicBezTo>
                  <a:pt x="19710" y="14075"/>
                  <a:pt x="19719" y="14130"/>
                  <a:pt x="19729" y="14182"/>
                </a:cubicBezTo>
                <a:cubicBezTo>
                  <a:pt x="19755" y="14335"/>
                  <a:pt x="19772" y="14545"/>
                  <a:pt x="19781" y="14841"/>
                </a:cubicBezTo>
                <a:cubicBezTo>
                  <a:pt x="19787" y="15043"/>
                  <a:pt x="19789" y="15275"/>
                  <a:pt x="19789" y="15556"/>
                </a:cubicBezTo>
                <a:cubicBezTo>
                  <a:pt x="19789" y="15961"/>
                  <a:pt x="19780" y="16347"/>
                  <a:pt x="19766" y="16655"/>
                </a:cubicBezTo>
                <a:cubicBezTo>
                  <a:pt x="19759" y="16810"/>
                  <a:pt x="19749" y="16938"/>
                  <a:pt x="19740" y="17040"/>
                </a:cubicBezTo>
                <a:cubicBezTo>
                  <a:pt x="19731" y="17144"/>
                  <a:pt x="19724" y="17229"/>
                  <a:pt x="19713" y="17260"/>
                </a:cubicBezTo>
                <a:cubicBezTo>
                  <a:pt x="19695" y="17316"/>
                  <a:pt x="19561" y="17351"/>
                  <a:pt x="19351" y="17388"/>
                </a:cubicBezTo>
                <a:cubicBezTo>
                  <a:pt x="19346" y="17389"/>
                  <a:pt x="19345" y="17387"/>
                  <a:pt x="19340" y="17388"/>
                </a:cubicBezTo>
                <a:cubicBezTo>
                  <a:pt x="18682" y="17502"/>
                  <a:pt x="17252" y="17533"/>
                  <a:pt x="15822" y="17498"/>
                </a:cubicBezTo>
                <a:cubicBezTo>
                  <a:pt x="15344" y="17487"/>
                  <a:pt x="14868" y="17468"/>
                  <a:pt x="14419" y="17443"/>
                </a:cubicBezTo>
                <a:cubicBezTo>
                  <a:pt x="13521" y="17393"/>
                  <a:pt x="12735" y="17320"/>
                  <a:pt x="12292" y="17223"/>
                </a:cubicBezTo>
                <a:cubicBezTo>
                  <a:pt x="12069" y="17175"/>
                  <a:pt x="11933" y="17116"/>
                  <a:pt x="11911" y="17059"/>
                </a:cubicBezTo>
                <a:cubicBezTo>
                  <a:pt x="11815" y="16812"/>
                  <a:pt x="11742" y="16771"/>
                  <a:pt x="11662" y="16930"/>
                </a:cubicBezTo>
                <a:cubicBezTo>
                  <a:pt x="11635" y="16983"/>
                  <a:pt x="11608" y="17069"/>
                  <a:pt x="11579" y="17168"/>
                </a:cubicBezTo>
                <a:cubicBezTo>
                  <a:pt x="11454" y="17592"/>
                  <a:pt x="10882" y="17662"/>
                  <a:pt x="8920" y="17498"/>
                </a:cubicBezTo>
                <a:lnTo>
                  <a:pt x="6420" y="17278"/>
                </a:lnTo>
                <a:lnTo>
                  <a:pt x="6393" y="15977"/>
                </a:lnTo>
                <a:cubicBezTo>
                  <a:pt x="6384" y="15536"/>
                  <a:pt x="6361" y="15186"/>
                  <a:pt x="6329" y="14933"/>
                </a:cubicBezTo>
                <a:cubicBezTo>
                  <a:pt x="6313" y="14807"/>
                  <a:pt x="6295" y="14702"/>
                  <a:pt x="6273" y="14622"/>
                </a:cubicBezTo>
                <a:cubicBezTo>
                  <a:pt x="6251" y="14541"/>
                  <a:pt x="6226" y="14492"/>
                  <a:pt x="6197" y="14457"/>
                </a:cubicBezTo>
                <a:cubicBezTo>
                  <a:pt x="6044" y="14263"/>
                  <a:pt x="5988" y="13058"/>
                  <a:pt x="6028" y="12111"/>
                </a:cubicBezTo>
                <a:cubicBezTo>
                  <a:pt x="6036" y="11922"/>
                  <a:pt x="6046" y="11739"/>
                  <a:pt x="6062" y="11580"/>
                </a:cubicBezTo>
                <a:cubicBezTo>
                  <a:pt x="6077" y="11420"/>
                  <a:pt x="6099" y="11286"/>
                  <a:pt x="6122" y="11177"/>
                </a:cubicBezTo>
                <a:cubicBezTo>
                  <a:pt x="6145" y="11069"/>
                  <a:pt x="6170" y="10996"/>
                  <a:pt x="6201" y="10957"/>
                </a:cubicBezTo>
                <a:cubicBezTo>
                  <a:pt x="6273" y="10867"/>
                  <a:pt x="6315" y="10721"/>
                  <a:pt x="6341" y="10389"/>
                </a:cubicBezTo>
                <a:cubicBezTo>
                  <a:pt x="6353" y="10224"/>
                  <a:pt x="6362" y="10005"/>
                  <a:pt x="6367" y="9729"/>
                </a:cubicBezTo>
                <a:cubicBezTo>
                  <a:pt x="6372" y="9453"/>
                  <a:pt x="6375" y="9124"/>
                  <a:pt x="6375" y="8703"/>
                </a:cubicBezTo>
                <a:cubicBezTo>
                  <a:pt x="6375" y="7957"/>
                  <a:pt x="6368" y="7449"/>
                  <a:pt x="6348" y="7128"/>
                </a:cubicBezTo>
                <a:cubicBezTo>
                  <a:pt x="6343" y="7047"/>
                  <a:pt x="6336" y="6966"/>
                  <a:pt x="6329" y="6908"/>
                </a:cubicBezTo>
                <a:cubicBezTo>
                  <a:pt x="6310" y="6734"/>
                  <a:pt x="6284" y="6670"/>
                  <a:pt x="6250" y="6670"/>
                </a:cubicBezTo>
                <a:cubicBezTo>
                  <a:pt x="6229" y="6670"/>
                  <a:pt x="6209" y="6657"/>
                  <a:pt x="6190" y="6633"/>
                </a:cubicBezTo>
                <a:cubicBezTo>
                  <a:pt x="6152" y="6584"/>
                  <a:pt x="6122" y="6482"/>
                  <a:pt x="6095" y="6340"/>
                </a:cubicBezTo>
                <a:cubicBezTo>
                  <a:pt x="6082" y="6269"/>
                  <a:pt x="6068" y="6176"/>
                  <a:pt x="6058" y="6083"/>
                </a:cubicBezTo>
                <a:cubicBezTo>
                  <a:pt x="6038" y="5897"/>
                  <a:pt x="6024" y="5674"/>
                  <a:pt x="6016" y="5405"/>
                </a:cubicBezTo>
                <a:cubicBezTo>
                  <a:pt x="6009" y="5136"/>
                  <a:pt x="6007" y="4834"/>
                  <a:pt x="6013" y="4489"/>
                </a:cubicBezTo>
                <a:cubicBezTo>
                  <a:pt x="6017" y="4223"/>
                  <a:pt x="6020" y="4005"/>
                  <a:pt x="6016" y="3848"/>
                </a:cubicBezTo>
                <a:cubicBezTo>
                  <a:pt x="6015" y="3770"/>
                  <a:pt x="6010" y="3720"/>
                  <a:pt x="6005" y="3665"/>
                </a:cubicBezTo>
                <a:cubicBezTo>
                  <a:pt x="5982" y="3385"/>
                  <a:pt x="5919" y="3354"/>
                  <a:pt x="5771" y="3408"/>
                </a:cubicBezTo>
                <a:cubicBezTo>
                  <a:pt x="5536" y="3494"/>
                  <a:pt x="5511" y="3643"/>
                  <a:pt x="5511" y="4911"/>
                </a:cubicBezTo>
                <a:cubicBezTo>
                  <a:pt x="5511" y="5175"/>
                  <a:pt x="5506" y="5399"/>
                  <a:pt x="5500" y="5588"/>
                </a:cubicBezTo>
                <a:cubicBezTo>
                  <a:pt x="5481" y="6158"/>
                  <a:pt x="5435" y="6418"/>
                  <a:pt x="5337" y="6541"/>
                </a:cubicBezTo>
                <a:cubicBezTo>
                  <a:pt x="5242" y="6661"/>
                  <a:pt x="5164" y="7046"/>
                  <a:pt x="5164" y="7384"/>
                </a:cubicBezTo>
                <a:cubicBezTo>
                  <a:pt x="5164" y="7469"/>
                  <a:pt x="5161" y="7538"/>
                  <a:pt x="5153" y="7622"/>
                </a:cubicBezTo>
                <a:cubicBezTo>
                  <a:pt x="5128" y="7875"/>
                  <a:pt x="5069" y="8106"/>
                  <a:pt x="5002" y="8190"/>
                </a:cubicBezTo>
                <a:cubicBezTo>
                  <a:pt x="4951" y="8255"/>
                  <a:pt x="4917" y="8359"/>
                  <a:pt x="4892" y="8575"/>
                </a:cubicBezTo>
                <a:cubicBezTo>
                  <a:pt x="4868" y="8791"/>
                  <a:pt x="4854" y="9116"/>
                  <a:pt x="4847" y="9638"/>
                </a:cubicBezTo>
                <a:cubicBezTo>
                  <a:pt x="4843" y="9986"/>
                  <a:pt x="4843" y="10416"/>
                  <a:pt x="4843" y="10957"/>
                </a:cubicBezTo>
                <a:cubicBezTo>
                  <a:pt x="4844" y="11287"/>
                  <a:pt x="4846" y="11604"/>
                  <a:pt x="4851" y="11892"/>
                </a:cubicBezTo>
                <a:cubicBezTo>
                  <a:pt x="4861" y="12469"/>
                  <a:pt x="4877" y="12968"/>
                  <a:pt x="4908" y="13394"/>
                </a:cubicBezTo>
                <a:cubicBezTo>
                  <a:pt x="4984" y="14463"/>
                  <a:pt x="5135" y="15106"/>
                  <a:pt x="5379" y="15556"/>
                </a:cubicBezTo>
                <a:cubicBezTo>
                  <a:pt x="5410" y="15614"/>
                  <a:pt x="5435" y="15679"/>
                  <a:pt x="5454" y="15758"/>
                </a:cubicBezTo>
                <a:cubicBezTo>
                  <a:pt x="5474" y="15837"/>
                  <a:pt x="5487" y="15921"/>
                  <a:pt x="5496" y="16014"/>
                </a:cubicBezTo>
                <a:cubicBezTo>
                  <a:pt x="5523" y="16292"/>
                  <a:pt x="5503" y="16627"/>
                  <a:pt x="5447" y="16894"/>
                </a:cubicBezTo>
                <a:cubicBezTo>
                  <a:pt x="5390" y="17160"/>
                  <a:pt x="5297" y="17370"/>
                  <a:pt x="5179" y="17425"/>
                </a:cubicBezTo>
                <a:cubicBezTo>
                  <a:pt x="5140" y="17443"/>
                  <a:pt x="5103" y="17462"/>
                  <a:pt x="5070" y="17498"/>
                </a:cubicBezTo>
                <a:cubicBezTo>
                  <a:pt x="5004" y="17570"/>
                  <a:pt x="4954" y="17671"/>
                  <a:pt x="4915" y="17810"/>
                </a:cubicBezTo>
                <a:cubicBezTo>
                  <a:pt x="4896" y="17879"/>
                  <a:pt x="4878" y="17962"/>
                  <a:pt x="4866" y="18048"/>
                </a:cubicBezTo>
                <a:cubicBezTo>
                  <a:pt x="4841" y="18222"/>
                  <a:pt x="4832" y="18420"/>
                  <a:pt x="4836" y="18653"/>
                </a:cubicBezTo>
                <a:cubicBezTo>
                  <a:pt x="4839" y="18885"/>
                  <a:pt x="4857" y="19151"/>
                  <a:pt x="4889" y="19441"/>
                </a:cubicBezTo>
                <a:cubicBezTo>
                  <a:pt x="4970" y="20170"/>
                  <a:pt x="5305" y="20192"/>
                  <a:pt x="12955" y="20137"/>
                </a:cubicBezTo>
                <a:lnTo>
                  <a:pt x="20939" y="20082"/>
                </a:lnTo>
                <a:lnTo>
                  <a:pt x="20958" y="18818"/>
                </a:lnTo>
                <a:cubicBezTo>
                  <a:pt x="20969" y="18117"/>
                  <a:pt x="20954" y="17731"/>
                  <a:pt x="20894" y="17517"/>
                </a:cubicBezTo>
                <a:cubicBezTo>
                  <a:pt x="20874" y="17445"/>
                  <a:pt x="20848" y="17390"/>
                  <a:pt x="20818" y="17352"/>
                </a:cubicBezTo>
                <a:cubicBezTo>
                  <a:pt x="20734" y="17246"/>
                  <a:pt x="20684" y="17047"/>
                  <a:pt x="20668" y="16784"/>
                </a:cubicBezTo>
                <a:cubicBezTo>
                  <a:pt x="20657" y="16609"/>
                  <a:pt x="20660" y="16403"/>
                  <a:pt x="20679" y="16197"/>
                </a:cubicBezTo>
                <a:cubicBezTo>
                  <a:pt x="20707" y="15889"/>
                  <a:pt x="20768" y="15571"/>
                  <a:pt x="20860" y="15281"/>
                </a:cubicBezTo>
                <a:cubicBezTo>
                  <a:pt x="20950" y="14996"/>
                  <a:pt x="21022" y="14739"/>
                  <a:pt x="21082" y="14493"/>
                </a:cubicBezTo>
                <a:cubicBezTo>
                  <a:pt x="21112" y="14371"/>
                  <a:pt x="21142" y="14244"/>
                  <a:pt x="21165" y="14127"/>
                </a:cubicBezTo>
                <a:cubicBezTo>
                  <a:pt x="21188" y="14010"/>
                  <a:pt x="21205" y="13893"/>
                  <a:pt x="21222" y="13779"/>
                </a:cubicBezTo>
                <a:cubicBezTo>
                  <a:pt x="21272" y="13435"/>
                  <a:pt x="21295" y="13107"/>
                  <a:pt x="21294" y="12734"/>
                </a:cubicBezTo>
                <a:cubicBezTo>
                  <a:pt x="21293" y="12611"/>
                  <a:pt x="21288" y="12482"/>
                  <a:pt x="21282" y="12350"/>
                </a:cubicBezTo>
                <a:cubicBezTo>
                  <a:pt x="21277" y="12208"/>
                  <a:pt x="21268" y="12060"/>
                  <a:pt x="21256" y="11928"/>
                </a:cubicBezTo>
                <a:cubicBezTo>
                  <a:pt x="21231" y="11664"/>
                  <a:pt x="21197" y="11436"/>
                  <a:pt x="21158" y="11287"/>
                </a:cubicBezTo>
                <a:cubicBezTo>
                  <a:pt x="21138" y="11213"/>
                  <a:pt x="21114" y="11166"/>
                  <a:pt x="21094" y="11140"/>
                </a:cubicBezTo>
                <a:cubicBezTo>
                  <a:pt x="21064" y="11103"/>
                  <a:pt x="21041" y="11038"/>
                  <a:pt x="21022" y="10939"/>
                </a:cubicBezTo>
                <a:cubicBezTo>
                  <a:pt x="21012" y="10889"/>
                  <a:pt x="21003" y="10828"/>
                  <a:pt x="20996" y="10755"/>
                </a:cubicBezTo>
                <a:cubicBezTo>
                  <a:pt x="20988" y="10684"/>
                  <a:pt x="20982" y="10597"/>
                  <a:pt x="20977" y="10499"/>
                </a:cubicBezTo>
                <a:cubicBezTo>
                  <a:pt x="20956" y="10106"/>
                  <a:pt x="20954" y="9496"/>
                  <a:pt x="20958" y="8502"/>
                </a:cubicBezTo>
                <a:lnTo>
                  <a:pt x="20965" y="6047"/>
                </a:lnTo>
                <a:lnTo>
                  <a:pt x="21282" y="6156"/>
                </a:lnTo>
                <a:cubicBezTo>
                  <a:pt x="21399" y="6201"/>
                  <a:pt x="21474" y="6218"/>
                  <a:pt x="21520" y="6156"/>
                </a:cubicBezTo>
                <a:cubicBezTo>
                  <a:pt x="21535" y="6136"/>
                  <a:pt x="21548" y="6107"/>
                  <a:pt x="21558" y="6065"/>
                </a:cubicBezTo>
                <a:cubicBezTo>
                  <a:pt x="21597" y="5897"/>
                  <a:pt x="21597" y="5540"/>
                  <a:pt x="21592" y="4837"/>
                </a:cubicBezTo>
                <a:cubicBezTo>
                  <a:pt x="21587" y="4316"/>
                  <a:pt x="21575" y="3986"/>
                  <a:pt x="21554" y="3793"/>
                </a:cubicBezTo>
                <a:cubicBezTo>
                  <a:pt x="21549" y="3742"/>
                  <a:pt x="21542" y="3694"/>
                  <a:pt x="21535" y="3665"/>
                </a:cubicBezTo>
                <a:cubicBezTo>
                  <a:pt x="21515" y="3576"/>
                  <a:pt x="21493" y="3567"/>
                  <a:pt x="21460" y="3628"/>
                </a:cubicBezTo>
                <a:cubicBezTo>
                  <a:pt x="21441" y="3662"/>
                  <a:pt x="21420" y="3677"/>
                  <a:pt x="21403" y="3665"/>
                </a:cubicBezTo>
                <a:cubicBezTo>
                  <a:pt x="21398" y="3660"/>
                  <a:pt x="21393" y="3637"/>
                  <a:pt x="21388" y="3628"/>
                </a:cubicBezTo>
                <a:cubicBezTo>
                  <a:pt x="21377" y="3609"/>
                  <a:pt x="21368" y="3595"/>
                  <a:pt x="21358" y="3555"/>
                </a:cubicBezTo>
                <a:cubicBezTo>
                  <a:pt x="21343" y="3498"/>
                  <a:pt x="21328" y="3414"/>
                  <a:pt x="21316" y="3316"/>
                </a:cubicBezTo>
                <a:cubicBezTo>
                  <a:pt x="21305" y="3215"/>
                  <a:pt x="21297" y="3104"/>
                  <a:pt x="21290" y="2968"/>
                </a:cubicBezTo>
                <a:cubicBezTo>
                  <a:pt x="21275" y="2702"/>
                  <a:pt x="21259" y="2503"/>
                  <a:pt x="21245" y="2364"/>
                </a:cubicBezTo>
                <a:cubicBezTo>
                  <a:pt x="21230" y="2221"/>
                  <a:pt x="21214" y="2140"/>
                  <a:pt x="21196" y="2125"/>
                </a:cubicBezTo>
                <a:close/>
                <a:moveTo>
                  <a:pt x="8618" y="3243"/>
                </a:moveTo>
                <a:lnTo>
                  <a:pt x="8388" y="3518"/>
                </a:lnTo>
                <a:cubicBezTo>
                  <a:pt x="8209" y="3734"/>
                  <a:pt x="8046" y="4362"/>
                  <a:pt x="7974" y="5039"/>
                </a:cubicBezTo>
                <a:cubicBezTo>
                  <a:pt x="7949" y="5264"/>
                  <a:pt x="7937" y="5512"/>
                  <a:pt x="7936" y="5735"/>
                </a:cubicBezTo>
                <a:cubicBezTo>
                  <a:pt x="7935" y="5807"/>
                  <a:pt x="7938" y="5861"/>
                  <a:pt x="7943" y="5918"/>
                </a:cubicBezTo>
                <a:cubicBezTo>
                  <a:pt x="7948" y="5975"/>
                  <a:pt x="7957" y="6027"/>
                  <a:pt x="7966" y="6065"/>
                </a:cubicBezTo>
                <a:cubicBezTo>
                  <a:pt x="7975" y="6103"/>
                  <a:pt x="7987" y="6124"/>
                  <a:pt x="8000" y="6138"/>
                </a:cubicBezTo>
                <a:cubicBezTo>
                  <a:pt x="8012" y="6151"/>
                  <a:pt x="8024" y="6152"/>
                  <a:pt x="8038" y="6138"/>
                </a:cubicBezTo>
                <a:cubicBezTo>
                  <a:pt x="8039" y="6137"/>
                  <a:pt x="8041" y="6139"/>
                  <a:pt x="8041" y="6138"/>
                </a:cubicBezTo>
                <a:cubicBezTo>
                  <a:pt x="8049" y="6133"/>
                  <a:pt x="8054" y="6145"/>
                  <a:pt x="8060" y="6156"/>
                </a:cubicBezTo>
                <a:cubicBezTo>
                  <a:pt x="8112" y="6206"/>
                  <a:pt x="8136" y="6646"/>
                  <a:pt x="8139" y="7183"/>
                </a:cubicBezTo>
                <a:cubicBezTo>
                  <a:pt x="8153" y="7950"/>
                  <a:pt x="8129" y="8889"/>
                  <a:pt x="8057" y="9180"/>
                </a:cubicBezTo>
                <a:cubicBezTo>
                  <a:pt x="7985" y="9466"/>
                  <a:pt x="7767" y="9770"/>
                  <a:pt x="7547" y="9913"/>
                </a:cubicBezTo>
                <a:cubicBezTo>
                  <a:pt x="7491" y="10016"/>
                  <a:pt x="7456" y="10168"/>
                  <a:pt x="7438" y="10444"/>
                </a:cubicBezTo>
                <a:cubicBezTo>
                  <a:pt x="7424" y="10787"/>
                  <a:pt x="7416" y="11276"/>
                  <a:pt x="7415" y="11837"/>
                </a:cubicBezTo>
                <a:cubicBezTo>
                  <a:pt x="7415" y="11855"/>
                  <a:pt x="7415" y="11873"/>
                  <a:pt x="7415" y="11892"/>
                </a:cubicBezTo>
                <a:cubicBezTo>
                  <a:pt x="7415" y="12281"/>
                  <a:pt x="7415" y="12598"/>
                  <a:pt x="7419" y="12844"/>
                </a:cubicBezTo>
                <a:cubicBezTo>
                  <a:pt x="7426" y="13216"/>
                  <a:pt x="7438" y="13438"/>
                  <a:pt x="7461" y="13559"/>
                </a:cubicBezTo>
                <a:cubicBezTo>
                  <a:pt x="7484" y="13680"/>
                  <a:pt x="7519" y="13689"/>
                  <a:pt x="7566" y="13650"/>
                </a:cubicBezTo>
                <a:cubicBezTo>
                  <a:pt x="7591" y="13631"/>
                  <a:pt x="7610" y="13647"/>
                  <a:pt x="7630" y="13669"/>
                </a:cubicBezTo>
                <a:cubicBezTo>
                  <a:pt x="7650" y="13691"/>
                  <a:pt x="7668" y="13734"/>
                  <a:pt x="7683" y="13797"/>
                </a:cubicBezTo>
                <a:cubicBezTo>
                  <a:pt x="7698" y="13860"/>
                  <a:pt x="7711" y="13932"/>
                  <a:pt x="7721" y="14035"/>
                </a:cubicBezTo>
                <a:cubicBezTo>
                  <a:pt x="7731" y="14138"/>
                  <a:pt x="7739" y="14260"/>
                  <a:pt x="7744" y="14402"/>
                </a:cubicBezTo>
                <a:cubicBezTo>
                  <a:pt x="7746" y="14495"/>
                  <a:pt x="7750" y="14583"/>
                  <a:pt x="7755" y="14658"/>
                </a:cubicBezTo>
                <a:cubicBezTo>
                  <a:pt x="7764" y="14809"/>
                  <a:pt x="7776" y="14933"/>
                  <a:pt x="7800" y="15025"/>
                </a:cubicBezTo>
                <a:cubicBezTo>
                  <a:pt x="7812" y="15070"/>
                  <a:pt x="7828" y="15101"/>
                  <a:pt x="7845" y="15135"/>
                </a:cubicBezTo>
                <a:cubicBezTo>
                  <a:pt x="7879" y="15203"/>
                  <a:pt x="7921" y="15247"/>
                  <a:pt x="7981" y="15281"/>
                </a:cubicBezTo>
                <a:cubicBezTo>
                  <a:pt x="8041" y="15316"/>
                  <a:pt x="8120" y="15338"/>
                  <a:pt x="8215" y="15355"/>
                </a:cubicBezTo>
                <a:cubicBezTo>
                  <a:pt x="8337" y="15375"/>
                  <a:pt x="8439" y="15373"/>
                  <a:pt x="8509" y="15336"/>
                </a:cubicBezTo>
                <a:cubicBezTo>
                  <a:pt x="8551" y="15315"/>
                  <a:pt x="8582" y="15281"/>
                  <a:pt x="8596" y="15245"/>
                </a:cubicBezTo>
                <a:cubicBezTo>
                  <a:pt x="8599" y="15235"/>
                  <a:pt x="8602" y="15218"/>
                  <a:pt x="8603" y="15208"/>
                </a:cubicBezTo>
                <a:cubicBezTo>
                  <a:pt x="8606" y="15191"/>
                  <a:pt x="8607" y="15172"/>
                  <a:pt x="8603" y="15153"/>
                </a:cubicBezTo>
                <a:cubicBezTo>
                  <a:pt x="8580" y="15040"/>
                  <a:pt x="8574" y="14863"/>
                  <a:pt x="8581" y="14677"/>
                </a:cubicBezTo>
                <a:cubicBezTo>
                  <a:pt x="8599" y="14205"/>
                  <a:pt x="8694" y="13638"/>
                  <a:pt x="8781" y="13559"/>
                </a:cubicBezTo>
                <a:cubicBezTo>
                  <a:pt x="8798" y="13544"/>
                  <a:pt x="8818" y="13548"/>
                  <a:pt x="8833" y="13577"/>
                </a:cubicBezTo>
                <a:cubicBezTo>
                  <a:pt x="8866" y="13637"/>
                  <a:pt x="8901" y="13619"/>
                  <a:pt x="8931" y="13541"/>
                </a:cubicBezTo>
                <a:cubicBezTo>
                  <a:pt x="8947" y="13502"/>
                  <a:pt x="8961" y="13441"/>
                  <a:pt x="8973" y="13376"/>
                </a:cubicBezTo>
                <a:cubicBezTo>
                  <a:pt x="8985" y="13309"/>
                  <a:pt x="8992" y="13227"/>
                  <a:pt x="8999" y="13137"/>
                </a:cubicBezTo>
                <a:cubicBezTo>
                  <a:pt x="9028" y="12781"/>
                  <a:pt x="9108" y="12496"/>
                  <a:pt x="9177" y="12496"/>
                </a:cubicBezTo>
                <a:cubicBezTo>
                  <a:pt x="9218" y="12496"/>
                  <a:pt x="9248" y="12390"/>
                  <a:pt x="9267" y="12166"/>
                </a:cubicBezTo>
                <a:cubicBezTo>
                  <a:pt x="9277" y="12054"/>
                  <a:pt x="9286" y="11916"/>
                  <a:pt x="9290" y="11745"/>
                </a:cubicBezTo>
                <a:cubicBezTo>
                  <a:pt x="9294" y="11575"/>
                  <a:pt x="9295" y="11369"/>
                  <a:pt x="9293" y="11140"/>
                </a:cubicBezTo>
                <a:cubicBezTo>
                  <a:pt x="9286" y="9874"/>
                  <a:pt x="9265" y="9784"/>
                  <a:pt x="8977" y="9784"/>
                </a:cubicBezTo>
                <a:lnTo>
                  <a:pt x="8667" y="9784"/>
                </a:lnTo>
                <a:lnTo>
                  <a:pt x="8645" y="6523"/>
                </a:lnTo>
                <a:lnTo>
                  <a:pt x="8618" y="3243"/>
                </a:lnTo>
                <a:close/>
                <a:moveTo>
                  <a:pt x="11752" y="3390"/>
                </a:moveTo>
                <a:cubicBezTo>
                  <a:pt x="11730" y="3399"/>
                  <a:pt x="11716" y="3421"/>
                  <a:pt x="11703" y="3463"/>
                </a:cubicBezTo>
                <a:cubicBezTo>
                  <a:pt x="11700" y="3474"/>
                  <a:pt x="11695" y="3486"/>
                  <a:pt x="11692" y="3500"/>
                </a:cubicBezTo>
                <a:cubicBezTo>
                  <a:pt x="11681" y="3552"/>
                  <a:pt x="11674" y="3619"/>
                  <a:pt x="11669" y="3720"/>
                </a:cubicBezTo>
                <a:cubicBezTo>
                  <a:pt x="11665" y="3819"/>
                  <a:pt x="11662" y="3965"/>
                  <a:pt x="11662" y="4123"/>
                </a:cubicBezTo>
                <a:cubicBezTo>
                  <a:pt x="11662" y="4326"/>
                  <a:pt x="11668" y="4549"/>
                  <a:pt x="11673" y="4874"/>
                </a:cubicBezTo>
                <a:cubicBezTo>
                  <a:pt x="11679" y="5253"/>
                  <a:pt x="11683" y="5550"/>
                  <a:pt x="11681" y="5772"/>
                </a:cubicBezTo>
                <a:cubicBezTo>
                  <a:pt x="11679" y="5995"/>
                  <a:pt x="11671" y="6137"/>
                  <a:pt x="11654" y="6248"/>
                </a:cubicBezTo>
                <a:cubicBezTo>
                  <a:pt x="11653" y="6255"/>
                  <a:pt x="11651" y="6263"/>
                  <a:pt x="11651" y="6266"/>
                </a:cubicBezTo>
                <a:cubicBezTo>
                  <a:pt x="11633" y="6369"/>
                  <a:pt x="11609" y="6440"/>
                  <a:pt x="11571" y="6486"/>
                </a:cubicBezTo>
                <a:cubicBezTo>
                  <a:pt x="11542" y="6521"/>
                  <a:pt x="11498" y="6537"/>
                  <a:pt x="11454" y="6560"/>
                </a:cubicBezTo>
                <a:cubicBezTo>
                  <a:pt x="11438" y="6568"/>
                  <a:pt x="11428" y="6569"/>
                  <a:pt x="11409" y="6578"/>
                </a:cubicBezTo>
                <a:cubicBezTo>
                  <a:pt x="11407" y="6579"/>
                  <a:pt x="11407" y="6595"/>
                  <a:pt x="11405" y="6596"/>
                </a:cubicBezTo>
                <a:cubicBezTo>
                  <a:pt x="11274" y="6657"/>
                  <a:pt x="11172" y="6610"/>
                  <a:pt x="11096" y="6450"/>
                </a:cubicBezTo>
                <a:cubicBezTo>
                  <a:pt x="10959" y="6200"/>
                  <a:pt x="10896" y="5675"/>
                  <a:pt x="10923" y="4947"/>
                </a:cubicBezTo>
                <a:cubicBezTo>
                  <a:pt x="10922" y="4867"/>
                  <a:pt x="10919" y="4777"/>
                  <a:pt x="10919" y="4691"/>
                </a:cubicBezTo>
                <a:cubicBezTo>
                  <a:pt x="10919" y="4115"/>
                  <a:pt x="10882" y="3729"/>
                  <a:pt x="10840" y="3555"/>
                </a:cubicBezTo>
                <a:cubicBezTo>
                  <a:pt x="10794" y="3595"/>
                  <a:pt x="10743" y="3849"/>
                  <a:pt x="10704" y="4343"/>
                </a:cubicBezTo>
                <a:cubicBezTo>
                  <a:pt x="10646" y="5080"/>
                  <a:pt x="10579" y="5329"/>
                  <a:pt x="10481" y="5149"/>
                </a:cubicBezTo>
                <a:cubicBezTo>
                  <a:pt x="10455" y="5099"/>
                  <a:pt x="10435" y="5070"/>
                  <a:pt x="10417" y="5075"/>
                </a:cubicBezTo>
                <a:cubicBezTo>
                  <a:pt x="10380" y="5135"/>
                  <a:pt x="10363" y="5323"/>
                  <a:pt x="10361" y="5717"/>
                </a:cubicBezTo>
                <a:cubicBezTo>
                  <a:pt x="10361" y="5921"/>
                  <a:pt x="10363" y="6178"/>
                  <a:pt x="10368" y="6505"/>
                </a:cubicBezTo>
                <a:cubicBezTo>
                  <a:pt x="10396" y="8086"/>
                  <a:pt x="10393" y="8117"/>
                  <a:pt x="10116" y="8117"/>
                </a:cubicBezTo>
                <a:cubicBezTo>
                  <a:pt x="9898" y="8117"/>
                  <a:pt x="9787" y="8351"/>
                  <a:pt x="9738" y="9106"/>
                </a:cubicBezTo>
                <a:cubicBezTo>
                  <a:pt x="9716" y="9515"/>
                  <a:pt x="9706" y="10062"/>
                  <a:pt x="9708" y="10755"/>
                </a:cubicBezTo>
                <a:cubicBezTo>
                  <a:pt x="9709" y="10935"/>
                  <a:pt x="9710" y="11102"/>
                  <a:pt x="9712" y="11305"/>
                </a:cubicBezTo>
                <a:cubicBezTo>
                  <a:pt x="9713" y="11428"/>
                  <a:pt x="9715" y="11487"/>
                  <a:pt x="9716" y="11598"/>
                </a:cubicBezTo>
                <a:cubicBezTo>
                  <a:pt x="9723" y="11551"/>
                  <a:pt x="9731" y="11503"/>
                  <a:pt x="9742" y="11470"/>
                </a:cubicBezTo>
                <a:cubicBezTo>
                  <a:pt x="9787" y="11336"/>
                  <a:pt x="9846" y="11400"/>
                  <a:pt x="9874" y="11617"/>
                </a:cubicBezTo>
                <a:cubicBezTo>
                  <a:pt x="9902" y="11834"/>
                  <a:pt x="9889" y="12124"/>
                  <a:pt x="9844" y="12258"/>
                </a:cubicBezTo>
                <a:cubicBezTo>
                  <a:pt x="9805" y="12375"/>
                  <a:pt x="9754" y="12340"/>
                  <a:pt x="9723" y="12185"/>
                </a:cubicBezTo>
                <a:cubicBezTo>
                  <a:pt x="9741" y="13269"/>
                  <a:pt x="9769" y="13618"/>
                  <a:pt x="9882" y="13779"/>
                </a:cubicBezTo>
                <a:cubicBezTo>
                  <a:pt x="9919" y="13832"/>
                  <a:pt x="9966" y="13858"/>
                  <a:pt x="10025" y="13889"/>
                </a:cubicBezTo>
                <a:cubicBezTo>
                  <a:pt x="10160" y="13958"/>
                  <a:pt x="10268" y="14125"/>
                  <a:pt x="10334" y="14328"/>
                </a:cubicBezTo>
                <a:cubicBezTo>
                  <a:pt x="10351" y="14380"/>
                  <a:pt x="10365" y="14437"/>
                  <a:pt x="10376" y="14493"/>
                </a:cubicBezTo>
                <a:cubicBezTo>
                  <a:pt x="10387" y="14549"/>
                  <a:pt x="10397" y="14599"/>
                  <a:pt x="10402" y="14658"/>
                </a:cubicBezTo>
                <a:cubicBezTo>
                  <a:pt x="10408" y="14717"/>
                  <a:pt x="10411" y="14781"/>
                  <a:pt x="10410" y="14841"/>
                </a:cubicBezTo>
                <a:cubicBezTo>
                  <a:pt x="10409" y="14903"/>
                  <a:pt x="10403" y="14962"/>
                  <a:pt x="10395" y="15025"/>
                </a:cubicBezTo>
                <a:cubicBezTo>
                  <a:pt x="10388" y="15078"/>
                  <a:pt x="10387" y="15125"/>
                  <a:pt x="10387" y="15171"/>
                </a:cubicBezTo>
                <a:cubicBezTo>
                  <a:pt x="10387" y="15311"/>
                  <a:pt x="10414" y="15409"/>
                  <a:pt x="10463" y="15409"/>
                </a:cubicBezTo>
                <a:cubicBezTo>
                  <a:pt x="10479" y="15409"/>
                  <a:pt x="10493" y="15372"/>
                  <a:pt x="10508" y="15318"/>
                </a:cubicBezTo>
                <a:cubicBezTo>
                  <a:pt x="10537" y="15208"/>
                  <a:pt x="10563" y="15008"/>
                  <a:pt x="10579" y="14750"/>
                </a:cubicBezTo>
                <a:cubicBezTo>
                  <a:pt x="10588" y="14621"/>
                  <a:pt x="10596" y="14477"/>
                  <a:pt x="10598" y="14328"/>
                </a:cubicBezTo>
                <a:cubicBezTo>
                  <a:pt x="10618" y="13192"/>
                  <a:pt x="10652" y="12731"/>
                  <a:pt x="10776" y="12569"/>
                </a:cubicBezTo>
                <a:cubicBezTo>
                  <a:pt x="10817" y="12515"/>
                  <a:pt x="10868" y="12496"/>
                  <a:pt x="10930" y="12496"/>
                </a:cubicBezTo>
                <a:cubicBezTo>
                  <a:pt x="10996" y="12496"/>
                  <a:pt x="11076" y="12624"/>
                  <a:pt x="11156" y="12826"/>
                </a:cubicBezTo>
                <a:cubicBezTo>
                  <a:pt x="11237" y="13028"/>
                  <a:pt x="11316" y="13297"/>
                  <a:pt x="11390" y="13614"/>
                </a:cubicBezTo>
                <a:cubicBezTo>
                  <a:pt x="11538" y="14248"/>
                  <a:pt x="11654" y="15026"/>
                  <a:pt x="11654" y="15593"/>
                </a:cubicBezTo>
                <a:cubicBezTo>
                  <a:pt x="11654" y="15841"/>
                  <a:pt x="11663" y="15987"/>
                  <a:pt x="11677" y="16051"/>
                </a:cubicBezTo>
                <a:cubicBezTo>
                  <a:pt x="11691" y="16115"/>
                  <a:pt x="11709" y="16103"/>
                  <a:pt x="11730" y="16014"/>
                </a:cubicBezTo>
                <a:cubicBezTo>
                  <a:pt x="11740" y="15970"/>
                  <a:pt x="11753" y="15908"/>
                  <a:pt x="11764" y="15831"/>
                </a:cubicBezTo>
                <a:cubicBezTo>
                  <a:pt x="11796" y="15601"/>
                  <a:pt x="11825" y="15236"/>
                  <a:pt x="11843" y="14787"/>
                </a:cubicBezTo>
                <a:cubicBezTo>
                  <a:pt x="11863" y="14273"/>
                  <a:pt x="11932" y="13996"/>
                  <a:pt x="12024" y="14072"/>
                </a:cubicBezTo>
                <a:cubicBezTo>
                  <a:pt x="12064" y="14105"/>
                  <a:pt x="12096" y="14139"/>
                  <a:pt x="12118" y="14072"/>
                </a:cubicBezTo>
                <a:cubicBezTo>
                  <a:pt x="12129" y="14038"/>
                  <a:pt x="12140" y="13988"/>
                  <a:pt x="12148" y="13889"/>
                </a:cubicBezTo>
                <a:cubicBezTo>
                  <a:pt x="12172" y="13591"/>
                  <a:pt x="12182" y="12930"/>
                  <a:pt x="12190" y="11562"/>
                </a:cubicBezTo>
                <a:cubicBezTo>
                  <a:pt x="12195" y="10650"/>
                  <a:pt x="12199" y="9425"/>
                  <a:pt x="12205" y="7769"/>
                </a:cubicBezTo>
                <a:cubicBezTo>
                  <a:pt x="12212" y="5743"/>
                  <a:pt x="12199" y="3961"/>
                  <a:pt x="12175" y="3811"/>
                </a:cubicBezTo>
                <a:cubicBezTo>
                  <a:pt x="12151" y="3661"/>
                  <a:pt x="12021" y="3476"/>
                  <a:pt x="11888" y="3408"/>
                </a:cubicBezTo>
                <a:cubicBezTo>
                  <a:pt x="11830" y="3379"/>
                  <a:pt x="11785" y="3376"/>
                  <a:pt x="11752" y="3390"/>
                </a:cubicBezTo>
                <a:close/>
                <a:moveTo>
                  <a:pt x="17454" y="3536"/>
                </a:moveTo>
                <a:cubicBezTo>
                  <a:pt x="17405" y="3536"/>
                  <a:pt x="17364" y="3541"/>
                  <a:pt x="17334" y="3591"/>
                </a:cubicBezTo>
                <a:cubicBezTo>
                  <a:pt x="17243" y="3743"/>
                  <a:pt x="17224" y="4247"/>
                  <a:pt x="17194" y="5827"/>
                </a:cubicBezTo>
                <a:cubicBezTo>
                  <a:pt x="17173" y="6945"/>
                  <a:pt x="17159" y="7527"/>
                  <a:pt x="17119" y="7824"/>
                </a:cubicBezTo>
                <a:cubicBezTo>
                  <a:pt x="17109" y="7898"/>
                  <a:pt x="17099" y="7945"/>
                  <a:pt x="17085" y="7989"/>
                </a:cubicBezTo>
                <a:cubicBezTo>
                  <a:pt x="17071" y="8033"/>
                  <a:pt x="17051" y="8058"/>
                  <a:pt x="17032" y="8080"/>
                </a:cubicBezTo>
                <a:cubicBezTo>
                  <a:pt x="16994" y="8124"/>
                  <a:pt x="16947" y="8147"/>
                  <a:pt x="16881" y="8154"/>
                </a:cubicBezTo>
                <a:cubicBezTo>
                  <a:pt x="16698" y="8171"/>
                  <a:pt x="16535" y="8572"/>
                  <a:pt x="16376" y="9400"/>
                </a:cubicBezTo>
                <a:lnTo>
                  <a:pt x="16138" y="10609"/>
                </a:lnTo>
                <a:lnTo>
                  <a:pt x="16342" y="10847"/>
                </a:lnTo>
                <a:cubicBezTo>
                  <a:pt x="16388" y="10899"/>
                  <a:pt x="16424" y="10950"/>
                  <a:pt x="16451" y="11030"/>
                </a:cubicBezTo>
                <a:cubicBezTo>
                  <a:pt x="16465" y="11071"/>
                  <a:pt x="16476" y="11119"/>
                  <a:pt x="16485" y="11177"/>
                </a:cubicBezTo>
                <a:cubicBezTo>
                  <a:pt x="16495" y="11235"/>
                  <a:pt x="16502" y="11296"/>
                  <a:pt x="16508" y="11378"/>
                </a:cubicBezTo>
                <a:cubicBezTo>
                  <a:pt x="16514" y="11460"/>
                  <a:pt x="16520" y="11559"/>
                  <a:pt x="16523" y="11672"/>
                </a:cubicBezTo>
                <a:cubicBezTo>
                  <a:pt x="16526" y="11784"/>
                  <a:pt x="16526" y="11906"/>
                  <a:pt x="16527" y="12056"/>
                </a:cubicBezTo>
                <a:cubicBezTo>
                  <a:pt x="16528" y="12358"/>
                  <a:pt x="16528" y="12753"/>
                  <a:pt x="16523" y="13247"/>
                </a:cubicBezTo>
                <a:cubicBezTo>
                  <a:pt x="16517" y="13788"/>
                  <a:pt x="16511" y="14189"/>
                  <a:pt x="16512" y="14493"/>
                </a:cubicBezTo>
                <a:cubicBezTo>
                  <a:pt x="16512" y="14647"/>
                  <a:pt x="16516" y="14772"/>
                  <a:pt x="16519" y="14878"/>
                </a:cubicBezTo>
                <a:cubicBezTo>
                  <a:pt x="16523" y="14984"/>
                  <a:pt x="16527" y="15067"/>
                  <a:pt x="16534" y="15135"/>
                </a:cubicBezTo>
                <a:cubicBezTo>
                  <a:pt x="16549" y="15270"/>
                  <a:pt x="16573" y="15339"/>
                  <a:pt x="16610" y="15373"/>
                </a:cubicBezTo>
                <a:cubicBezTo>
                  <a:pt x="16647" y="15407"/>
                  <a:pt x="16698" y="15409"/>
                  <a:pt x="16764" y="15409"/>
                </a:cubicBezTo>
                <a:cubicBezTo>
                  <a:pt x="16964" y="15409"/>
                  <a:pt x="17021" y="15237"/>
                  <a:pt x="17002" y="14713"/>
                </a:cubicBezTo>
                <a:cubicBezTo>
                  <a:pt x="16997" y="14577"/>
                  <a:pt x="16997" y="14459"/>
                  <a:pt x="17006" y="14365"/>
                </a:cubicBezTo>
                <a:cubicBezTo>
                  <a:pt x="17014" y="14268"/>
                  <a:pt x="17032" y="14205"/>
                  <a:pt x="17058" y="14145"/>
                </a:cubicBezTo>
                <a:cubicBezTo>
                  <a:pt x="17112" y="14025"/>
                  <a:pt x="17207" y="13965"/>
                  <a:pt x="17356" y="13925"/>
                </a:cubicBezTo>
                <a:cubicBezTo>
                  <a:pt x="17588" y="13863"/>
                  <a:pt x="17686" y="13914"/>
                  <a:pt x="17737" y="14219"/>
                </a:cubicBezTo>
                <a:cubicBezTo>
                  <a:pt x="17754" y="14320"/>
                  <a:pt x="17766" y="14441"/>
                  <a:pt x="17775" y="14603"/>
                </a:cubicBezTo>
                <a:cubicBezTo>
                  <a:pt x="17792" y="14909"/>
                  <a:pt x="17821" y="15102"/>
                  <a:pt x="17873" y="15208"/>
                </a:cubicBezTo>
                <a:cubicBezTo>
                  <a:pt x="17925" y="15314"/>
                  <a:pt x="18000" y="15338"/>
                  <a:pt x="18114" y="15300"/>
                </a:cubicBezTo>
                <a:cubicBezTo>
                  <a:pt x="18180" y="15278"/>
                  <a:pt x="18230" y="15248"/>
                  <a:pt x="18269" y="15208"/>
                </a:cubicBezTo>
                <a:cubicBezTo>
                  <a:pt x="18289" y="15188"/>
                  <a:pt x="18308" y="15163"/>
                  <a:pt x="18322" y="15135"/>
                </a:cubicBezTo>
                <a:cubicBezTo>
                  <a:pt x="18336" y="15107"/>
                  <a:pt x="18346" y="15082"/>
                  <a:pt x="18356" y="15043"/>
                </a:cubicBezTo>
                <a:cubicBezTo>
                  <a:pt x="18365" y="15003"/>
                  <a:pt x="18373" y="14951"/>
                  <a:pt x="18378" y="14896"/>
                </a:cubicBezTo>
                <a:cubicBezTo>
                  <a:pt x="18395" y="14733"/>
                  <a:pt x="18394" y="14507"/>
                  <a:pt x="18386" y="14164"/>
                </a:cubicBezTo>
                <a:cubicBezTo>
                  <a:pt x="18366" y="13324"/>
                  <a:pt x="18301" y="13067"/>
                  <a:pt x="18058" y="12899"/>
                </a:cubicBezTo>
                <a:cubicBezTo>
                  <a:pt x="18014" y="12869"/>
                  <a:pt x="17974" y="12831"/>
                  <a:pt x="17937" y="12771"/>
                </a:cubicBezTo>
                <a:cubicBezTo>
                  <a:pt x="17753" y="12468"/>
                  <a:pt x="17668" y="11832"/>
                  <a:pt x="17730" y="11378"/>
                </a:cubicBezTo>
                <a:cubicBezTo>
                  <a:pt x="17754" y="11197"/>
                  <a:pt x="17803" y="11050"/>
                  <a:pt x="17877" y="10957"/>
                </a:cubicBezTo>
                <a:cubicBezTo>
                  <a:pt x="17927" y="10895"/>
                  <a:pt x="17972" y="10762"/>
                  <a:pt x="18005" y="10609"/>
                </a:cubicBezTo>
                <a:cubicBezTo>
                  <a:pt x="18038" y="10456"/>
                  <a:pt x="18058" y="10283"/>
                  <a:pt x="18058" y="10114"/>
                </a:cubicBezTo>
                <a:cubicBezTo>
                  <a:pt x="18058" y="9945"/>
                  <a:pt x="18079" y="9771"/>
                  <a:pt x="18111" y="9619"/>
                </a:cubicBezTo>
                <a:cubicBezTo>
                  <a:pt x="18142" y="9468"/>
                  <a:pt x="18187" y="9332"/>
                  <a:pt x="18235" y="9271"/>
                </a:cubicBezTo>
                <a:cubicBezTo>
                  <a:pt x="18409" y="9053"/>
                  <a:pt x="18374" y="8556"/>
                  <a:pt x="18246" y="8245"/>
                </a:cubicBezTo>
                <a:cubicBezTo>
                  <a:pt x="18195" y="8121"/>
                  <a:pt x="18129" y="8021"/>
                  <a:pt x="18054" y="7989"/>
                </a:cubicBezTo>
                <a:cubicBezTo>
                  <a:pt x="18017" y="7973"/>
                  <a:pt x="17978" y="7988"/>
                  <a:pt x="17937" y="8007"/>
                </a:cubicBezTo>
                <a:lnTo>
                  <a:pt x="17673" y="8117"/>
                </a:lnTo>
                <a:lnTo>
                  <a:pt x="17673" y="5827"/>
                </a:lnTo>
                <a:cubicBezTo>
                  <a:pt x="17673" y="5286"/>
                  <a:pt x="17670" y="4878"/>
                  <a:pt x="17666" y="4562"/>
                </a:cubicBezTo>
                <a:cubicBezTo>
                  <a:pt x="17661" y="4246"/>
                  <a:pt x="17654" y="4017"/>
                  <a:pt x="17639" y="3866"/>
                </a:cubicBezTo>
                <a:cubicBezTo>
                  <a:pt x="17610" y="3563"/>
                  <a:pt x="17557" y="3536"/>
                  <a:pt x="17454" y="3536"/>
                </a:cubicBezTo>
                <a:close/>
                <a:moveTo>
                  <a:pt x="14701" y="3756"/>
                </a:moveTo>
                <a:cubicBezTo>
                  <a:pt x="14689" y="3750"/>
                  <a:pt x="14679" y="3786"/>
                  <a:pt x="14668" y="3829"/>
                </a:cubicBezTo>
                <a:cubicBezTo>
                  <a:pt x="14664" y="3844"/>
                  <a:pt x="14660" y="3865"/>
                  <a:pt x="14656" y="3884"/>
                </a:cubicBezTo>
                <a:cubicBezTo>
                  <a:pt x="14648" y="3929"/>
                  <a:pt x="14641" y="3978"/>
                  <a:pt x="14634" y="4049"/>
                </a:cubicBezTo>
                <a:cubicBezTo>
                  <a:pt x="14631" y="4074"/>
                  <a:pt x="14628" y="4114"/>
                  <a:pt x="14626" y="4141"/>
                </a:cubicBezTo>
                <a:cubicBezTo>
                  <a:pt x="14618" y="4235"/>
                  <a:pt x="14610" y="4342"/>
                  <a:pt x="14603" y="4471"/>
                </a:cubicBezTo>
                <a:cubicBezTo>
                  <a:pt x="14602" y="4494"/>
                  <a:pt x="14601" y="4520"/>
                  <a:pt x="14600" y="4544"/>
                </a:cubicBezTo>
                <a:cubicBezTo>
                  <a:pt x="14592" y="4708"/>
                  <a:pt x="14585" y="4881"/>
                  <a:pt x="14581" y="5094"/>
                </a:cubicBezTo>
                <a:cubicBezTo>
                  <a:pt x="14574" y="5439"/>
                  <a:pt x="14553" y="5716"/>
                  <a:pt x="14528" y="5955"/>
                </a:cubicBezTo>
                <a:cubicBezTo>
                  <a:pt x="14523" y="5998"/>
                  <a:pt x="14522" y="6062"/>
                  <a:pt x="14517" y="6101"/>
                </a:cubicBezTo>
                <a:cubicBezTo>
                  <a:pt x="14436" y="6744"/>
                  <a:pt x="14302" y="6869"/>
                  <a:pt x="14226" y="6285"/>
                </a:cubicBezTo>
                <a:cubicBezTo>
                  <a:pt x="14210" y="6164"/>
                  <a:pt x="14198" y="6022"/>
                  <a:pt x="14189" y="5845"/>
                </a:cubicBezTo>
                <a:cubicBezTo>
                  <a:pt x="14174" y="5579"/>
                  <a:pt x="14157" y="5385"/>
                  <a:pt x="14128" y="5259"/>
                </a:cubicBezTo>
                <a:cubicBezTo>
                  <a:pt x="14100" y="5133"/>
                  <a:pt x="14063" y="5074"/>
                  <a:pt x="14008" y="5057"/>
                </a:cubicBezTo>
                <a:cubicBezTo>
                  <a:pt x="13971" y="5046"/>
                  <a:pt x="13926" y="5050"/>
                  <a:pt x="13872" y="5075"/>
                </a:cubicBezTo>
                <a:cubicBezTo>
                  <a:pt x="13804" y="5107"/>
                  <a:pt x="13752" y="5156"/>
                  <a:pt x="13713" y="5222"/>
                </a:cubicBezTo>
                <a:cubicBezTo>
                  <a:pt x="13694" y="5255"/>
                  <a:pt x="13677" y="5281"/>
                  <a:pt x="13664" y="5332"/>
                </a:cubicBezTo>
                <a:cubicBezTo>
                  <a:pt x="13600" y="5587"/>
                  <a:pt x="13611" y="6117"/>
                  <a:pt x="13657" y="7292"/>
                </a:cubicBezTo>
                <a:cubicBezTo>
                  <a:pt x="13663" y="7444"/>
                  <a:pt x="13664" y="7566"/>
                  <a:pt x="13661" y="7677"/>
                </a:cubicBezTo>
                <a:cubicBezTo>
                  <a:pt x="13657" y="7790"/>
                  <a:pt x="13651" y="7876"/>
                  <a:pt x="13638" y="7952"/>
                </a:cubicBezTo>
                <a:cubicBezTo>
                  <a:pt x="13612" y="8107"/>
                  <a:pt x="13566" y="8197"/>
                  <a:pt x="13495" y="8245"/>
                </a:cubicBezTo>
                <a:cubicBezTo>
                  <a:pt x="13281" y="8392"/>
                  <a:pt x="13246" y="8849"/>
                  <a:pt x="13400" y="9161"/>
                </a:cubicBezTo>
                <a:cubicBezTo>
                  <a:pt x="13423" y="9206"/>
                  <a:pt x="13450" y="9252"/>
                  <a:pt x="13480" y="9290"/>
                </a:cubicBezTo>
                <a:cubicBezTo>
                  <a:pt x="13598" y="9438"/>
                  <a:pt x="13652" y="9723"/>
                  <a:pt x="13653" y="10023"/>
                </a:cubicBezTo>
                <a:cubicBezTo>
                  <a:pt x="13654" y="10221"/>
                  <a:pt x="13631" y="10425"/>
                  <a:pt x="13589" y="10609"/>
                </a:cubicBezTo>
                <a:cubicBezTo>
                  <a:pt x="13568" y="10702"/>
                  <a:pt x="13541" y="10789"/>
                  <a:pt x="13510" y="10865"/>
                </a:cubicBezTo>
                <a:cubicBezTo>
                  <a:pt x="13449" y="11017"/>
                  <a:pt x="13369" y="11121"/>
                  <a:pt x="13276" y="11159"/>
                </a:cubicBezTo>
                <a:cubicBezTo>
                  <a:pt x="13125" y="11219"/>
                  <a:pt x="13044" y="11272"/>
                  <a:pt x="13001" y="11470"/>
                </a:cubicBezTo>
                <a:cubicBezTo>
                  <a:pt x="12957" y="11668"/>
                  <a:pt x="12952" y="12027"/>
                  <a:pt x="12952" y="12661"/>
                </a:cubicBezTo>
                <a:cubicBezTo>
                  <a:pt x="12952" y="12996"/>
                  <a:pt x="12952" y="13240"/>
                  <a:pt x="12959" y="13431"/>
                </a:cubicBezTo>
                <a:cubicBezTo>
                  <a:pt x="12966" y="13621"/>
                  <a:pt x="12978" y="13745"/>
                  <a:pt x="13004" y="13834"/>
                </a:cubicBezTo>
                <a:cubicBezTo>
                  <a:pt x="13017" y="13878"/>
                  <a:pt x="13033" y="13917"/>
                  <a:pt x="13053" y="13944"/>
                </a:cubicBezTo>
                <a:cubicBezTo>
                  <a:pt x="13114" y="14023"/>
                  <a:pt x="13211" y="14024"/>
                  <a:pt x="13363" y="14035"/>
                </a:cubicBezTo>
                <a:cubicBezTo>
                  <a:pt x="13501" y="14046"/>
                  <a:pt x="13608" y="14121"/>
                  <a:pt x="13691" y="14237"/>
                </a:cubicBezTo>
                <a:cubicBezTo>
                  <a:pt x="13732" y="14295"/>
                  <a:pt x="13768" y="14353"/>
                  <a:pt x="13796" y="14438"/>
                </a:cubicBezTo>
                <a:cubicBezTo>
                  <a:pt x="13824" y="14523"/>
                  <a:pt x="13846" y="14637"/>
                  <a:pt x="13860" y="14750"/>
                </a:cubicBezTo>
                <a:cubicBezTo>
                  <a:pt x="13932" y="15295"/>
                  <a:pt x="14120" y="15409"/>
                  <a:pt x="14886" y="15409"/>
                </a:cubicBezTo>
                <a:cubicBezTo>
                  <a:pt x="15243" y="15409"/>
                  <a:pt x="15475" y="15380"/>
                  <a:pt x="15614" y="15300"/>
                </a:cubicBezTo>
                <a:cubicBezTo>
                  <a:pt x="15684" y="15259"/>
                  <a:pt x="15730" y="15202"/>
                  <a:pt x="15757" y="15135"/>
                </a:cubicBezTo>
                <a:cubicBezTo>
                  <a:pt x="15784" y="15067"/>
                  <a:pt x="15791" y="14995"/>
                  <a:pt x="15784" y="14896"/>
                </a:cubicBezTo>
                <a:cubicBezTo>
                  <a:pt x="15762" y="14610"/>
                  <a:pt x="15698" y="14411"/>
                  <a:pt x="15640" y="14475"/>
                </a:cubicBezTo>
                <a:cubicBezTo>
                  <a:pt x="15626" y="14491"/>
                  <a:pt x="15610" y="14486"/>
                  <a:pt x="15595" y="14457"/>
                </a:cubicBezTo>
                <a:cubicBezTo>
                  <a:pt x="15580" y="14427"/>
                  <a:pt x="15564" y="14377"/>
                  <a:pt x="15550" y="14310"/>
                </a:cubicBezTo>
                <a:cubicBezTo>
                  <a:pt x="15536" y="14245"/>
                  <a:pt x="15527" y="14165"/>
                  <a:pt x="15516" y="14072"/>
                </a:cubicBezTo>
                <a:cubicBezTo>
                  <a:pt x="15505" y="13974"/>
                  <a:pt x="15492" y="13877"/>
                  <a:pt x="15486" y="13760"/>
                </a:cubicBezTo>
                <a:cubicBezTo>
                  <a:pt x="15461" y="13296"/>
                  <a:pt x="15387" y="12899"/>
                  <a:pt x="15320" y="12899"/>
                </a:cubicBezTo>
                <a:cubicBezTo>
                  <a:pt x="15299" y="12899"/>
                  <a:pt x="15279" y="12872"/>
                  <a:pt x="15260" y="12826"/>
                </a:cubicBezTo>
                <a:cubicBezTo>
                  <a:pt x="15253" y="12810"/>
                  <a:pt x="15247" y="12791"/>
                  <a:pt x="15241" y="12771"/>
                </a:cubicBezTo>
                <a:cubicBezTo>
                  <a:pt x="15229" y="12731"/>
                  <a:pt x="15218" y="12682"/>
                  <a:pt x="15207" y="12624"/>
                </a:cubicBezTo>
                <a:cubicBezTo>
                  <a:pt x="15200" y="12587"/>
                  <a:pt x="15195" y="12559"/>
                  <a:pt x="15188" y="12514"/>
                </a:cubicBezTo>
                <a:cubicBezTo>
                  <a:pt x="15180" y="12460"/>
                  <a:pt x="15173" y="12396"/>
                  <a:pt x="15165" y="12331"/>
                </a:cubicBezTo>
                <a:cubicBezTo>
                  <a:pt x="15158" y="12271"/>
                  <a:pt x="15149" y="12216"/>
                  <a:pt x="15143" y="12148"/>
                </a:cubicBezTo>
                <a:cubicBezTo>
                  <a:pt x="15137" y="12088"/>
                  <a:pt x="15136" y="12012"/>
                  <a:pt x="15131" y="11946"/>
                </a:cubicBezTo>
                <a:cubicBezTo>
                  <a:pt x="15097" y="11463"/>
                  <a:pt x="15078" y="10847"/>
                  <a:pt x="15082" y="10151"/>
                </a:cubicBezTo>
                <a:cubicBezTo>
                  <a:pt x="15087" y="10326"/>
                  <a:pt x="15070" y="10492"/>
                  <a:pt x="15037" y="10591"/>
                </a:cubicBezTo>
                <a:cubicBezTo>
                  <a:pt x="14992" y="10725"/>
                  <a:pt x="14933" y="10661"/>
                  <a:pt x="14905" y="10444"/>
                </a:cubicBezTo>
                <a:cubicBezTo>
                  <a:pt x="14877" y="10227"/>
                  <a:pt x="14890" y="9937"/>
                  <a:pt x="14935" y="9803"/>
                </a:cubicBezTo>
                <a:cubicBezTo>
                  <a:pt x="14980" y="9669"/>
                  <a:pt x="15039" y="9751"/>
                  <a:pt x="15067" y="9968"/>
                </a:cubicBezTo>
                <a:cubicBezTo>
                  <a:pt x="15074" y="10017"/>
                  <a:pt x="15080" y="10060"/>
                  <a:pt x="15082" y="10114"/>
                </a:cubicBezTo>
                <a:cubicBezTo>
                  <a:pt x="15085" y="9777"/>
                  <a:pt x="15088" y="9445"/>
                  <a:pt x="15101" y="9088"/>
                </a:cubicBezTo>
                <a:cubicBezTo>
                  <a:pt x="15114" y="8746"/>
                  <a:pt x="15129" y="8455"/>
                  <a:pt x="15143" y="8227"/>
                </a:cubicBezTo>
                <a:cubicBezTo>
                  <a:pt x="15156" y="7999"/>
                  <a:pt x="15168" y="7825"/>
                  <a:pt x="15184" y="7696"/>
                </a:cubicBezTo>
                <a:cubicBezTo>
                  <a:pt x="15192" y="7631"/>
                  <a:pt x="15201" y="7573"/>
                  <a:pt x="15211" y="7531"/>
                </a:cubicBezTo>
                <a:cubicBezTo>
                  <a:pt x="15229" y="7445"/>
                  <a:pt x="15250" y="7412"/>
                  <a:pt x="15275" y="7402"/>
                </a:cubicBezTo>
                <a:cubicBezTo>
                  <a:pt x="15287" y="7398"/>
                  <a:pt x="15302" y="7391"/>
                  <a:pt x="15316" y="7402"/>
                </a:cubicBezTo>
                <a:cubicBezTo>
                  <a:pt x="15358" y="7437"/>
                  <a:pt x="15388" y="7433"/>
                  <a:pt x="15410" y="7347"/>
                </a:cubicBezTo>
                <a:cubicBezTo>
                  <a:pt x="15448" y="7205"/>
                  <a:pt x="15463" y="6869"/>
                  <a:pt x="15463" y="6266"/>
                </a:cubicBezTo>
                <a:cubicBezTo>
                  <a:pt x="15463" y="5826"/>
                  <a:pt x="15459" y="5539"/>
                  <a:pt x="15441" y="5350"/>
                </a:cubicBezTo>
                <a:cubicBezTo>
                  <a:pt x="15434" y="5287"/>
                  <a:pt x="15424" y="5228"/>
                  <a:pt x="15414" y="5185"/>
                </a:cubicBezTo>
                <a:cubicBezTo>
                  <a:pt x="15404" y="5143"/>
                  <a:pt x="15392" y="5120"/>
                  <a:pt x="15376" y="5094"/>
                </a:cubicBezTo>
                <a:cubicBezTo>
                  <a:pt x="15331" y="5015"/>
                  <a:pt x="15264" y="5002"/>
                  <a:pt x="15158" y="5002"/>
                </a:cubicBezTo>
                <a:cubicBezTo>
                  <a:pt x="15062" y="5002"/>
                  <a:pt x="14981" y="4945"/>
                  <a:pt x="14920" y="4837"/>
                </a:cubicBezTo>
                <a:cubicBezTo>
                  <a:pt x="14889" y="4783"/>
                  <a:pt x="14865" y="4713"/>
                  <a:pt x="14845" y="4636"/>
                </a:cubicBezTo>
                <a:cubicBezTo>
                  <a:pt x="14825" y="4559"/>
                  <a:pt x="14807" y="4477"/>
                  <a:pt x="14800" y="4379"/>
                </a:cubicBezTo>
                <a:cubicBezTo>
                  <a:pt x="14786" y="4205"/>
                  <a:pt x="14773" y="4075"/>
                  <a:pt x="14758" y="3976"/>
                </a:cubicBezTo>
                <a:cubicBezTo>
                  <a:pt x="14752" y="3937"/>
                  <a:pt x="14745" y="3894"/>
                  <a:pt x="14739" y="3866"/>
                </a:cubicBezTo>
                <a:cubicBezTo>
                  <a:pt x="14736" y="3854"/>
                  <a:pt x="14734" y="3840"/>
                  <a:pt x="14732" y="3829"/>
                </a:cubicBezTo>
                <a:cubicBezTo>
                  <a:pt x="14721" y="3791"/>
                  <a:pt x="14711" y="3761"/>
                  <a:pt x="14701" y="3756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sp>
        <p:nvSpPr>
          <p:cNvPr id="156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3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编辑母版文本样式
第二级
第三级
第四级
第五级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2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文本"/>
          <p:cNvSpPr txBox="1"/>
          <p:nvPr>
            <p:ph type="title" hasCustomPrompt="1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2" name="正文级别 1…"/>
          <p:cNvSpPr txBox="1"/>
          <p:nvPr>
            <p:ph type="body" sz="quarter" idx="1" hasCustomPrompt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编辑母版文本样式
第二级
第三级
第四级
第五级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3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1" name="正文级别 1…"/>
          <p:cNvSpPr txBox="1"/>
          <p:nvPr>
            <p:ph type="body"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编辑母版文本样式
第二级
第三级
第四级
第五级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标题文本"/>
          <p:cNvSpPr txBox="1"/>
          <p:nvPr>
            <p:ph type="title" hasCustomPrompt="1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0" name="正文级别 1…"/>
          <p:cNvSpPr txBox="1"/>
          <p:nvPr>
            <p:ph type="body" sz="quarter" idx="1" hasCustomPrompt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/>
            </a:lvl1pPr>
            <a:lvl2pPr marL="0" indent="457200">
              <a:buSzTx/>
              <a:buFontTx/>
              <a:buNone/>
              <a:defRPr b="1"/>
            </a:lvl2pPr>
            <a:lvl3pPr marL="0" indent="914400">
              <a:buSzTx/>
              <a:buFontTx/>
              <a:buNone/>
              <a:defRPr b="1"/>
            </a:lvl3pPr>
            <a:lvl4pPr marL="0" indent="1371600">
              <a:buSzTx/>
              <a:buFontTx/>
              <a:buNone/>
              <a:defRPr b="1"/>
            </a:lvl4pPr>
            <a:lvl5pPr marL="0" indent="1828800">
              <a:buSzTx/>
              <a:buFontTx/>
              <a:buNone/>
              <a:defRPr b="1"/>
            </a:lvl5pPr>
          </a:lstStyle>
          <a:p>
            <a:r>
              <a:t>编辑母版文本样式
第二级
第三级
第四级
第五级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51" name="文本占位符 4"/>
          <p:cNvSpPr/>
          <p:nvPr>
            <p:ph type="body" sz="quarter" idx="21" hasCustomPrompt="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>
            <a:lvl1pPr marL="0" indent="0" defTabSz="365760">
              <a:spcBef>
                <a:spcPts val="400"/>
              </a:spcBef>
              <a:buSzTx/>
              <a:buFontTx/>
              <a:buNone/>
              <a:defRPr sz="960" b="1"/>
            </a:lvl1pPr>
          </a:lstStyle>
          <a:p>
            <a:r>
              <a:t>编辑母版文本样式
第二级
第三级
第四级
第五级</a:t>
            </a:r>
          </a:p>
        </p:txBody>
      </p:sp>
      <p:sp>
        <p:nvSpPr>
          <p:cNvPr id="5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27972"/>
            <a:ext cx="12192000" cy="33002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68" name="图片 2" descr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8971" y="443976"/>
            <a:ext cx="1953028" cy="54544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标题文本"/>
          <p:cNvSpPr txBox="1"/>
          <p:nvPr>
            <p:ph type="title" hasCustomPrompt="1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77" name="正文级别 1…"/>
          <p:cNvSpPr txBox="1"/>
          <p:nvPr>
            <p:ph type="body" sz="half" idx="1" hasCustomPrompt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185" indent="-260985">
              <a:defRPr sz="3200"/>
            </a:lvl2pPr>
            <a:lvl3pPr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编辑母版文本样式
第二级
第三级
第四级
第五级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78" name="文本占位符 3"/>
          <p:cNvSpPr/>
          <p:nvPr>
            <p:ph type="body" sz="quarter" idx="21" hasCustomPrompt="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</a:lstStyle>
          <a:p>
            <a:r>
              <a:t>编辑母版文本样式
第二级
第三级
第四级
第五级</a:t>
            </a:r>
          </a:p>
        </p:txBody>
      </p:sp>
      <p:sp>
        <p:nvSpPr>
          <p:cNvPr id="7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标题文本"/>
          <p:cNvSpPr txBox="1"/>
          <p:nvPr>
            <p:ph type="title" hasCustomPrompt="1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7" name="图片占位符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/>
        </p:txBody>
      </p:sp>
      <p:sp>
        <p:nvSpPr>
          <p:cNvPr id="88" name="正文级别 1…"/>
          <p:cNvSpPr txBox="1"/>
          <p:nvPr>
            <p:ph type="body" sz="quarter" idx="1" hasCustomPrompt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编辑母版文本样式
第二级
第三级
第四级
第五级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8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2.png"/><Relationship Id="rId17" Type="http://schemas.openxmlformats.org/officeDocument/2006/relationships/image" Target="../media/image1.png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 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0" y="6527972"/>
            <a:ext cx="12192000" cy="33002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" name="图片 2" descr="图片 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238971" y="443976"/>
            <a:ext cx="1953028" cy="54544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" name="标题文本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/>
          <p:nvPr>
            <p:ph type="body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r>
              <a:t>编辑母版文本样式
第二级
第三级
第四级
第五级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6" name="幻灯片编号"/>
          <p:cNvSpPr txBox="1"/>
          <p:nvPr>
            <p:ph type="sldNum" sz="quarter" idx="2"/>
          </p:nvPr>
        </p:nvSpPr>
        <p:spPr>
          <a:xfrm>
            <a:off x="8610600" y="6356350"/>
            <a:ext cx="358413" cy="3708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400" b="1" i="0" u="none" strike="noStrike" cap="none" spc="0" baseline="0">
          <a:solidFill>
            <a:srgbClr val="0300F9"/>
          </a:solidFill>
          <a:uFillTx/>
          <a:latin typeface="微软雅黑"/>
          <a:ea typeface="微软雅黑"/>
          <a:cs typeface="微软雅黑"/>
          <a:sym typeface="微软雅黑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400" b="1" i="0" u="none" strike="noStrike" cap="none" spc="0" baseline="0">
          <a:solidFill>
            <a:srgbClr val="0300F9"/>
          </a:solidFill>
          <a:uFillTx/>
          <a:latin typeface="微软雅黑"/>
          <a:ea typeface="微软雅黑"/>
          <a:cs typeface="微软雅黑"/>
          <a:sym typeface="微软雅黑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400" b="1" i="0" u="none" strike="noStrike" cap="none" spc="0" baseline="0">
          <a:solidFill>
            <a:srgbClr val="0300F9"/>
          </a:solidFill>
          <a:uFillTx/>
          <a:latin typeface="微软雅黑"/>
          <a:ea typeface="微软雅黑"/>
          <a:cs typeface="微软雅黑"/>
          <a:sym typeface="微软雅黑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400" b="1" i="0" u="none" strike="noStrike" cap="none" spc="0" baseline="0">
          <a:solidFill>
            <a:srgbClr val="0300F9"/>
          </a:solidFill>
          <a:uFillTx/>
          <a:latin typeface="微软雅黑"/>
          <a:ea typeface="微软雅黑"/>
          <a:cs typeface="微软雅黑"/>
          <a:sym typeface="微软雅黑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400" b="1" i="0" u="none" strike="noStrike" cap="none" spc="0" baseline="0">
          <a:solidFill>
            <a:srgbClr val="0300F9"/>
          </a:solidFill>
          <a:uFillTx/>
          <a:latin typeface="微软雅黑"/>
          <a:ea typeface="微软雅黑"/>
          <a:cs typeface="微软雅黑"/>
          <a:sym typeface="微软雅黑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400" b="1" i="0" u="none" strike="noStrike" cap="none" spc="0" baseline="0">
          <a:solidFill>
            <a:srgbClr val="0300F9"/>
          </a:solidFill>
          <a:uFillTx/>
          <a:latin typeface="微软雅黑"/>
          <a:ea typeface="微软雅黑"/>
          <a:cs typeface="微软雅黑"/>
          <a:sym typeface="微软雅黑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400" b="1" i="0" u="none" strike="noStrike" cap="none" spc="0" baseline="0">
          <a:solidFill>
            <a:srgbClr val="0300F9"/>
          </a:solidFill>
          <a:uFillTx/>
          <a:latin typeface="微软雅黑"/>
          <a:ea typeface="微软雅黑"/>
          <a:cs typeface="微软雅黑"/>
          <a:sym typeface="微软雅黑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400" b="1" i="0" u="none" strike="noStrike" cap="none" spc="0" baseline="0">
          <a:solidFill>
            <a:srgbClr val="0300F9"/>
          </a:solidFill>
          <a:uFillTx/>
          <a:latin typeface="微软雅黑"/>
          <a:ea typeface="微软雅黑"/>
          <a:cs typeface="微软雅黑"/>
          <a:sym typeface="微软雅黑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400" b="1" i="0" u="none" strike="noStrike" cap="none" spc="0" baseline="0">
          <a:solidFill>
            <a:srgbClr val="0300F9"/>
          </a:solidFill>
          <a:uFillTx/>
          <a:latin typeface="微软雅黑"/>
          <a:ea typeface="微软雅黑"/>
          <a:cs typeface="微软雅黑"/>
          <a:sym typeface="微软雅黑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400" b="0" i="0" u="none" strike="noStrike" cap="none" spc="0" baseline="0"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1pPr>
      <a:lvl2pPr marL="706755" marR="0" indent="-249555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400" b="0" i="0" u="none" strike="noStrike" cap="none" spc="0" baseline="0"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2pPr>
      <a:lvl3pPr marL="12192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400" b="0" i="0" u="none" strike="noStrike" cap="none" spc="0" baseline="0"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3pPr>
      <a:lvl4pPr marL="1763395" marR="0" indent="-391795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400" b="0" i="0" u="none" strike="noStrike" cap="none" spc="0" baseline="0"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4pPr>
      <a:lvl5pPr marL="21336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400" b="0" i="0" u="none" strike="noStrike" cap="none" spc="0" baseline="0"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5pPr>
      <a:lvl6pPr marL="25908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400" b="0" i="0" u="none" strike="noStrike" cap="none" spc="0" baseline="0"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6pPr>
      <a:lvl7pPr marL="30480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400" b="0" i="0" u="none" strike="noStrike" cap="none" spc="0" baseline="0"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7pPr>
      <a:lvl8pPr marL="35052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400" b="0" i="0" u="none" strike="noStrike" cap="none" spc="0" baseline="0"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8pPr>
      <a:lvl9pPr marL="39624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400" b="0" i="0" u="none" strike="noStrike" cap="none" spc="0" baseline="0">
          <a:solidFill>
            <a:srgbClr val="000000"/>
          </a:solidFill>
          <a:uFillTx/>
          <a:latin typeface="微软雅黑"/>
          <a:ea typeface="微软雅黑"/>
          <a:cs typeface="微软雅黑"/>
          <a:sym typeface="微软雅黑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2.png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3.png"/><Relationship Id="rId1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4.png"/><Relationship Id="rId1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7.png"/><Relationship Id="rId1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2.png"/><Relationship Id="rId1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8.png"/><Relationship Id="rId1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0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图片 15" descr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520" y="-18001"/>
            <a:ext cx="12251040" cy="6894002"/>
          </a:xfrm>
          <a:prstGeom prst="rect">
            <a:avLst/>
          </a:prstGeom>
          <a:ln w="25400">
            <a:solidFill>
              <a:srgbClr val="DDDDDD"/>
            </a:solidFill>
            <a:miter lim="400000"/>
            <a:headEnd/>
            <a:tailEnd/>
          </a:ln>
        </p:spPr>
      </p:pic>
      <p:sp>
        <p:nvSpPr>
          <p:cNvPr id="166" name="文本框 3"/>
          <p:cNvSpPr txBox="1"/>
          <p:nvPr/>
        </p:nvSpPr>
        <p:spPr>
          <a:xfrm>
            <a:off x="586973" y="2368550"/>
            <a:ext cx="6198969" cy="93980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sz="4600" b="1" spc="95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t>介绍</a:t>
            </a:r>
          </a:p>
        </p:txBody>
      </p:sp>
      <p:sp>
        <p:nvSpPr>
          <p:cNvPr id="167" name="文本框 3"/>
          <p:cNvSpPr txBox="1"/>
          <p:nvPr/>
        </p:nvSpPr>
        <p:spPr>
          <a:xfrm>
            <a:off x="-2172" y="-1460"/>
            <a:ext cx="8402418" cy="5994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 spc="58">
                <a:solidFill>
                  <a:srgbClr val="76D6FF"/>
                </a:solidFill>
                <a:latin typeface="Libian SC Regular" panose="02010600040101010101" charset="-122"/>
                <a:ea typeface="Libian SC Regular" panose="02010600040101010101" charset="-122"/>
                <a:cs typeface="Libian SC Regular" panose="02010600040101010101" charset="-122"/>
                <a:sym typeface="Libian SC Regular" panose="02010600040101010101" charset="-122"/>
              </a:defRPr>
            </a:lvl1pPr>
          </a:lstStyle>
          <a:p>
            <a:r>
              <a:t>《CMOS集成电路EDA技术 第2版》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>
                <a:sym typeface="+mn-ea"/>
              </a:rPr>
              <a:t>概述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28613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>
                <a:sym typeface="+mn-ea"/>
              </a:rPr>
              <a:t>KiCad</a:t>
            </a:r>
            <a:r>
              <a:rPr lang="zh-CN" altLang="en-US">
                <a:sym typeface="+mn-ea"/>
              </a:rPr>
              <a:t>工具套件</a:t>
            </a:r>
            <a:r>
              <a:rPr lang="zh-CN">
                <a:sym typeface="+mn-ea"/>
              </a:rPr>
              <a:t>：</a:t>
            </a:r>
            <a:endParaRPr lang="zh-CN">
              <a:sym typeface="+mn-ea"/>
            </a:endParaRPr>
          </a:p>
          <a:p>
            <a:endParaRPr lang="zh-CN">
              <a:sym typeface="+mn-ea"/>
            </a:endParaRPr>
          </a:p>
          <a:p>
            <a:r>
              <a:rPr>
                <a:sym typeface="+mn-ea"/>
              </a:rPr>
              <a:t>KiCad有单独的窗口，用于绘制原理图（“Schematic Editor”）</a:t>
            </a:r>
            <a:r>
              <a:rPr lang="zh-CN">
                <a:sym typeface="+mn-ea"/>
              </a:rPr>
              <a:t>、</a:t>
            </a:r>
            <a:r>
              <a:rPr>
                <a:sym typeface="+mn-ea"/>
              </a:rPr>
              <a:t>布置电路板（“PCB Editor”）</a:t>
            </a:r>
            <a:r>
              <a:rPr lang="zh-CN">
                <a:sym typeface="+mn-ea"/>
              </a:rPr>
              <a:t>、</a:t>
            </a:r>
            <a:r>
              <a:rPr>
                <a:sym typeface="+mn-ea"/>
              </a:rPr>
              <a:t>编辑符号和足迹（“Symbol Editor”和“Footprint Editor”）。</a:t>
            </a:r>
            <a:endParaRPr>
              <a:sym typeface="+mn-ea"/>
            </a:endParaRPr>
          </a:p>
          <a:p>
            <a:r>
              <a:rPr>
                <a:sym typeface="+mn-ea"/>
              </a:rPr>
              <a:t>KiCad</a:t>
            </a:r>
            <a:r>
              <a:rPr lang="zh-CN">
                <a:sym typeface="+mn-ea"/>
              </a:rPr>
              <a:t>还</a:t>
            </a:r>
            <a:r>
              <a:rPr>
                <a:sym typeface="+mn-ea"/>
              </a:rPr>
              <a:t>附带了一个高质量的、用户贡献的符号和足迹的大型库，</a:t>
            </a:r>
            <a:r>
              <a:rPr lang="zh-CN">
                <a:sym typeface="+mn-ea"/>
              </a:rPr>
              <a:t>同时能</a:t>
            </a:r>
            <a:r>
              <a:rPr>
                <a:sym typeface="+mn-ea"/>
              </a:rPr>
              <a:t>创建新的符号和足迹或修改现有符号和足迹。</a:t>
            </a:r>
            <a:endParaRPr>
              <a:sym typeface="+mn-ea"/>
            </a:endParaRPr>
          </a:p>
        </p:txBody>
      </p:sp>
      <p:pic>
        <p:nvPicPr>
          <p:cNvPr id="3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513205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矩形 2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2" name="文本框 6"/>
          <p:cNvSpPr txBox="1"/>
          <p:nvPr/>
        </p:nvSpPr>
        <p:spPr>
          <a:xfrm>
            <a:off x="69532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概述</a:t>
            </a:r>
            <a:endParaRPr lang="zh-CN" altLang="en-US"/>
          </a:p>
        </p:txBody>
      </p:sp>
      <p:sp>
        <p:nvSpPr>
          <p:cNvPr id="233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793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KiCad</a:t>
            </a:r>
            <a:r>
              <a:rPr lang="zh-CN"/>
              <a:t>工具套</a:t>
            </a:r>
            <a:r>
              <a:rPr lang="zh-CN"/>
              <a:t>装</a:t>
            </a:r>
            <a:endParaRPr 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38" name="文本框 13"/>
          <p:cNvSpPr txBox="1"/>
          <p:nvPr/>
        </p:nvSpPr>
        <p:spPr>
          <a:xfrm>
            <a:off x="888998" y="2115044"/>
            <a:ext cx="10283889" cy="299974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 marL="267335" indent="-267335">
              <a:lnSpc>
                <a:spcPct val="150000"/>
              </a:lnSpc>
              <a:buSzPct val="100000"/>
              <a:buAutoNum type="arabicPeriod"/>
              <a:defRPr sz="2000">
                <a:solidFill>
                  <a:srgbClr val="205E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sz="1800"/>
              <a:t>KiCad – 工程管理</a:t>
            </a:r>
            <a:endParaRPr sz="1800"/>
          </a:p>
          <a:p>
            <a:pPr marL="267335" indent="-267335">
              <a:lnSpc>
                <a:spcPct val="150000"/>
              </a:lnSpc>
              <a:buSzPct val="100000"/>
              <a:buAutoNum type="arabicPeriod"/>
              <a:defRPr sz="2000">
                <a:solidFill>
                  <a:srgbClr val="205E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sz="1800"/>
              <a:t>Eeschema</a:t>
            </a:r>
            <a:r>
              <a:rPr lang="zh-CN" sz="1800"/>
              <a:t>（</a:t>
            </a:r>
            <a:r>
              <a:rPr lang="en-US" altLang="zh-CN" sz="1800"/>
              <a:t>Schematic Editor</a:t>
            </a:r>
            <a:r>
              <a:rPr lang="zh-CN" sz="1800"/>
              <a:t>）</a:t>
            </a:r>
            <a:r>
              <a:rPr sz="1800"/>
              <a:t> – 原理图绘制编辑器</a:t>
            </a:r>
            <a:r>
              <a:rPr lang="zh-CN" sz="1800"/>
              <a:t>和元器件编辑器</a:t>
            </a:r>
            <a:endParaRPr sz="1800"/>
          </a:p>
          <a:p>
            <a:pPr marL="267335" indent="-267335">
              <a:lnSpc>
                <a:spcPct val="150000"/>
              </a:lnSpc>
              <a:buSzPct val="100000"/>
              <a:buAutoNum type="arabicPeriod"/>
              <a:defRPr sz="2000">
                <a:solidFill>
                  <a:srgbClr val="205E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sz="1800"/>
              <a:t>Pcbnew</a:t>
            </a:r>
            <a:r>
              <a:rPr lang="zh-CN" sz="1800"/>
              <a:t>（</a:t>
            </a:r>
            <a:r>
              <a:rPr lang="en-US" altLang="zh-CN" sz="1800"/>
              <a:t>PCB Editor</a:t>
            </a:r>
            <a:r>
              <a:rPr lang="zh-CN" sz="1800"/>
              <a:t>）</a:t>
            </a:r>
            <a:r>
              <a:rPr sz="1800"/>
              <a:t> – PCB布局布线</a:t>
            </a:r>
            <a:r>
              <a:rPr lang="zh-CN" sz="1800"/>
              <a:t>、</a:t>
            </a:r>
            <a:r>
              <a:rPr sz="1800">
                <a:sym typeface="+mn-ea"/>
              </a:rPr>
              <a:t>封装库编辑器</a:t>
            </a:r>
            <a:r>
              <a:rPr lang="zh-CN" sz="1800">
                <a:sym typeface="+mn-ea"/>
              </a:rPr>
              <a:t>，还</a:t>
            </a:r>
            <a:r>
              <a:rPr sz="1800"/>
              <a:t>包含了3D查看的功能</a:t>
            </a:r>
            <a:endParaRPr sz="1800"/>
          </a:p>
          <a:p>
            <a:pPr marL="267335" indent="-267335">
              <a:lnSpc>
                <a:spcPct val="150000"/>
              </a:lnSpc>
              <a:buSzPct val="100000"/>
              <a:buAutoNum type="arabicPeriod"/>
              <a:defRPr sz="2000">
                <a:solidFill>
                  <a:srgbClr val="205E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sz="1800"/>
              <a:t>GerbView</a:t>
            </a:r>
            <a:r>
              <a:rPr lang="zh-CN" sz="1800"/>
              <a:t>（</a:t>
            </a:r>
            <a:r>
              <a:rPr lang="en-US" altLang="zh-CN" sz="1800"/>
              <a:t>Gerber Viewer</a:t>
            </a:r>
            <a:r>
              <a:rPr lang="zh-CN" sz="1800"/>
              <a:t>）</a:t>
            </a:r>
            <a:r>
              <a:rPr sz="1800"/>
              <a:t> – 查看Gerber文件</a:t>
            </a:r>
            <a:endParaRPr sz="1800"/>
          </a:p>
          <a:p>
            <a:pPr marL="267335" indent="-267335">
              <a:lnSpc>
                <a:spcPct val="150000"/>
              </a:lnSpc>
              <a:buSzPct val="100000"/>
              <a:buAutoNum type="arabicPeriod"/>
              <a:defRPr sz="2000">
                <a:solidFill>
                  <a:srgbClr val="205E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sz="1800"/>
              <a:t>Bitmap2Component – 将图像文件转变成PCB的封装库</a:t>
            </a:r>
            <a:endParaRPr sz="1800"/>
          </a:p>
          <a:p>
            <a:pPr marL="267335" indent="-267335">
              <a:lnSpc>
                <a:spcPct val="150000"/>
              </a:lnSpc>
              <a:buSzPct val="100000"/>
              <a:buAutoNum type="arabicPeriod"/>
              <a:defRPr sz="2000">
                <a:solidFill>
                  <a:srgbClr val="205E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sz="1800">
                <a:solidFill>
                  <a:srgbClr val="0645FF"/>
                </a:solidFill>
                <a:sym typeface="+mn-ea"/>
              </a:rPr>
              <a:t>PcbCalculator</a:t>
            </a:r>
            <a:r>
              <a:rPr lang="zh-CN" sz="1800">
                <a:solidFill>
                  <a:srgbClr val="0645FF"/>
                </a:solidFill>
                <a:sym typeface="+mn-ea"/>
              </a:rPr>
              <a:t>：</a:t>
            </a:r>
            <a:r>
              <a:rPr sz="1800">
                <a:solidFill>
                  <a:srgbClr val="0645FF"/>
                </a:solidFill>
                <a:sym typeface="+mn-ea"/>
              </a:rPr>
              <a:t>很有用的一个计算器，用来计算稳压器、线宽和电流的关系、传输线等。</a:t>
            </a:r>
            <a:endParaRPr sz="1800">
              <a:solidFill>
                <a:srgbClr val="0645FF"/>
              </a:solidFill>
            </a:endParaRPr>
          </a:p>
          <a:p>
            <a:pPr marL="267335" indent="-267335">
              <a:lnSpc>
                <a:spcPct val="150000"/>
              </a:lnSpc>
              <a:buSzPct val="100000"/>
              <a:buAutoNum type="arabicPeriod"/>
              <a:defRPr sz="2000">
                <a:solidFill>
                  <a:srgbClr val="205E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sz="1800">
                <a:solidFill>
                  <a:srgbClr val="0645FF"/>
                </a:solidFill>
                <a:sym typeface="+mn-ea"/>
              </a:rPr>
              <a:t>Pl Editor</a:t>
            </a:r>
            <a:r>
              <a:rPr lang="zh-CN" sz="1800">
                <a:solidFill>
                  <a:srgbClr val="0645FF"/>
                </a:solidFill>
                <a:sym typeface="+mn-ea"/>
              </a:rPr>
              <a:t>：</a:t>
            </a:r>
            <a:r>
              <a:rPr sz="1800">
                <a:solidFill>
                  <a:srgbClr val="0645FF"/>
                </a:solidFill>
                <a:sym typeface="+mn-ea"/>
              </a:rPr>
              <a:t>页面布局编辑器。</a:t>
            </a:r>
            <a:endParaRPr sz="180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5" name="文本框 11"/>
          <p:cNvSpPr txBox="1"/>
          <p:nvPr/>
        </p:nvSpPr>
        <p:spPr>
          <a:xfrm>
            <a:off x="953770" y="132793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KiCad</a:t>
            </a:r>
            <a:r>
              <a:rPr lang="zh-CN">
                <a:sym typeface="+mn-ea"/>
              </a:rPr>
              <a:t>工具套装</a:t>
            </a:r>
            <a:r>
              <a:rPr lang="zh-CN"/>
              <a:t>：</a:t>
            </a:r>
            <a:endParaRPr 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15" name="文本框 23"/>
          <p:cNvSpPr txBox="1"/>
          <p:nvPr/>
        </p:nvSpPr>
        <p:spPr>
          <a:xfrm>
            <a:off x="705485" y="415925"/>
            <a:ext cx="5167630" cy="52197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iCad </a:t>
            </a:r>
            <a:r>
              <a:rPr lang="zh-CN" altLang="en-US"/>
              <a:t>原理图</a:t>
            </a:r>
            <a:r>
              <a:rPr lang="zh-CN" altLang="en-US"/>
              <a:t>绘制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104" y="2065655"/>
            <a:ext cx="7887792" cy="4680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" name="文本框 6"/>
          <p:cNvSpPr txBox="1"/>
          <p:nvPr/>
        </p:nvSpPr>
        <p:spPr>
          <a:xfrm>
            <a:off x="69532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概述</a:t>
            </a:r>
            <a:endParaRPr lang="zh-CN" altLang="en-US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文本框 11"/>
          <p:cNvSpPr txBox="1"/>
          <p:nvPr/>
        </p:nvSpPr>
        <p:spPr>
          <a:xfrm>
            <a:off x="889000" y="1323975"/>
            <a:ext cx="9613265" cy="39878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>
                <a:sym typeface="+mn-ea"/>
              </a:rPr>
              <a:t>打开KiCad工程管理，包含了主要的功能</a:t>
            </a:r>
            <a:r>
              <a:rPr lang="zh-CN"/>
              <a:t>：</a:t>
            </a:r>
            <a:endParaRPr 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4865" y="1960245"/>
            <a:ext cx="3884930" cy="4535170"/>
          </a:xfrm>
          <a:prstGeom prst="rect">
            <a:avLst/>
          </a:prstGeom>
        </p:spPr>
      </p:pic>
      <p:sp>
        <p:nvSpPr>
          <p:cNvPr id="6" name="文本框 13"/>
          <p:cNvSpPr txBox="1"/>
          <p:nvPr/>
        </p:nvSpPr>
        <p:spPr>
          <a:xfrm>
            <a:off x="634365" y="2129790"/>
            <a:ext cx="6543040" cy="424624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1. S</a:t>
            </a:r>
            <a:r>
              <a:t>chema</a:t>
            </a:r>
            <a:r>
              <a:rPr lang="en-US"/>
              <a:t>tic Editor</a:t>
            </a:r>
            <a:r>
              <a:t>: 原理图</a:t>
            </a:r>
            <a:r>
              <a:rPr lang="zh-CN"/>
              <a:t>编辑器</a:t>
            </a:r>
            <a:r>
              <a:rPr lang="en-US"/>
              <a:t>             </a:t>
            </a:r>
            <a:endParaRPr lang="en-US"/>
          </a:p>
          <a:p>
            <a:r>
              <a:rPr lang="en-US"/>
              <a:t>2. Symbol</a:t>
            </a:r>
            <a:r>
              <a:t> Editor: </a:t>
            </a:r>
            <a:r>
              <a:rPr lang="zh-CN"/>
              <a:t>符号</a:t>
            </a:r>
            <a:r>
              <a:t>编辑器</a:t>
            </a:r>
          </a:p>
          <a:p>
            <a:r>
              <a:rPr lang="en-US"/>
              <a:t>3. </a:t>
            </a:r>
            <a:r>
              <a:t>P</a:t>
            </a:r>
            <a:r>
              <a:rPr lang="en-US"/>
              <a:t>CB Editor</a:t>
            </a:r>
            <a:r>
              <a:t>: PCB布局布线</a:t>
            </a:r>
            <a:r>
              <a:rPr lang="en-US"/>
              <a:t>              </a:t>
            </a:r>
            <a:endParaRPr lang="en-US"/>
          </a:p>
          <a:p>
            <a:r>
              <a:rPr lang="en-US"/>
              <a:t>4. Footprint Editor</a:t>
            </a:r>
            <a:r>
              <a:t>: 封装编辑器</a:t>
            </a:r>
          </a:p>
          <a:p>
            <a:r>
              <a:rPr lang="en-US"/>
              <a:t>5. </a:t>
            </a:r>
            <a:r>
              <a:t>Gerb</a:t>
            </a:r>
            <a:r>
              <a:rPr lang="en-US"/>
              <a:t>er </a:t>
            </a:r>
            <a:r>
              <a:t>View</a:t>
            </a:r>
            <a:r>
              <a:rPr lang="en-US"/>
              <a:t>er</a:t>
            </a:r>
            <a:r>
              <a:t>: Gerber 查看</a:t>
            </a:r>
            <a:r>
              <a:rPr lang="en-US"/>
              <a:t>             </a:t>
            </a:r>
            <a:endParaRPr lang="en-US"/>
          </a:p>
          <a:p>
            <a:r>
              <a:rPr lang="en-US"/>
              <a:t>6. </a:t>
            </a:r>
            <a:r>
              <a:t>Bitmap2Component: </a:t>
            </a:r>
            <a:r>
              <a:rPr lang="zh-CN"/>
              <a:t>点阵图转原理符号或</a:t>
            </a:r>
            <a:r>
              <a:rPr lang="en-US" altLang="zh-CN"/>
              <a:t>PCB</a:t>
            </a:r>
            <a:r>
              <a:rPr lang="zh-CN" altLang="en-US"/>
              <a:t>封装</a:t>
            </a:r>
            <a:endParaRPr lang="zh-CN" altLang="en-US"/>
          </a:p>
          <a:p>
            <a:r>
              <a:rPr lang="en-US"/>
              <a:t>7. </a:t>
            </a:r>
            <a:r>
              <a:t>Calculator</a:t>
            </a:r>
            <a:r>
              <a:rPr lang="en-US"/>
              <a:t> Tools</a:t>
            </a:r>
            <a:r>
              <a:t>: 计算器</a:t>
            </a:r>
            <a:r>
              <a:rPr lang="en-US"/>
              <a:t>       </a:t>
            </a:r>
            <a:endParaRPr lang="en-US"/>
          </a:p>
          <a:p>
            <a:r>
              <a:rPr lang="en-US"/>
              <a:t>8. Drawing Sheet Editor</a:t>
            </a:r>
            <a:r>
              <a:t>:</a:t>
            </a:r>
            <a:r>
              <a:rPr lang="en-US"/>
              <a:t> </a:t>
            </a:r>
            <a:r>
              <a:rPr lang="zh-CN" altLang="en-US"/>
              <a:t>图纸编辑器</a:t>
            </a:r>
            <a:endParaRPr lang="zh-CN" altLang="en-US"/>
          </a:p>
          <a:p>
            <a:r>
              <a:rPr lang="en-US"/>
              <a:t>9. Plugin and Content Manager: </a:t>
            </a:r>
            <a:r>
              <a:rPr lang="zh-CN" altLang="en-US"/>
              <a:t>外挂和工具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3" name="文本框 23"/>
          <p:cNvSpPr txBox="1"/>
          <p:nvPr/>
        </p:nvSpPr>
        <p:spPr>
          <a:xfrm>
            <a:off x="705485" y="415925"/>
            <a:ext cx="5167630" cy="52197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iCad </a:t>
            </a:r>
            <a:r>
              <a:rPr lang="zh-CN" altLang="en-US"/>
              <a:t>原理图</a:t>
            </a:r>
            <a:r>
              <a:rPr lang="zh-CN" altLang="en-US"/>
              <a:t>绘制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" name="文本框 6"/>
          <p:cNvSpPr txBox="1"/>
          <p:nvPr/>
        </p:nvSpPr>
        <p:spPr>
          <a:xfrm>
            <a:off x="69532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概述</a:t>
            </a:r>
            <a:endParaRPr lang="zh-CN" altLang="en-US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组合 1"/>
          <p:cNvGrpSpPr/>
          <p:nvPr/>
        </p:nvGrpSpPr>
        <p:grpSpPr>
          <a:xfrm>
            <a:off x="2018049" y="2440242"/>
            <a:ext cx="8155902" cy="1621917"/>
            <a:chOff x="0" y="0"/>
            <a:chExt cx="8155901" cy="1621915"/>
          </a:xfrm>
        </p:grpSpPr>
        <p:sp>
          <p:nvSpPr>
            <p:cNvPr id="199" name="文本框 4"/>
            <p:cNvSpPr txBox="1"/>
            <p:nvPr/>
          </p:nvSpPr>
          <p:spPr>
            <a:xfrm>
              <a:off x="1838450" y="485397"/>
              <a:ext cx="6317452" cy="9793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4500" b="1">
                  <a:solidFill>
                    <a:srgbClr val="0847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KiC</a:t>
              </a:r>
              <a:r>
                <a:rPr lang="en-US"/>
                <a:t>ad</a:t>
              </a:r>
              <a:r>
                <a:rPr lang="zh-CN" altLang="en-US"/>
                <a:t>安装和源代码</a:t>
              </a:r>
              <a:r>
                <a:rPr lang="zh-CN" altLang="en-US"/>
                <a:t>编译</a:t>
              </a:r>
              <a:endParaRPr lang="zh-CN" altLang="en-US"/>
            </a:p>
          </p:txBody>
        </p:sp>
        <p:pic>
          <p:nvPicPr>
            <p:cNvPr id="200" name="图片 5" descr="图片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0" y="0"/>
              <a:ext cx="1487845" cy="1621916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202" name="组合 1"/>
          <p:cNvSpPr txBox="1"/>
          <p:nvPr/>
        </p:nvSpPr>
        <p:spPr>
          <a:xfrm>
            <a:off x="3082859" y="2614517"/>
            <a:ext cx="807175" cy="1247966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>
            <a:lvl1pPr algn="ctr">
              <a:defRPr sz="4900">
                <a:solidFill>
                  <a:srgbClr val="1856FF"/>
                </a:solidFill>
                <a:latin typeface="Baloo Bhaijaan Regular" panose="03080902040302020200"/>
                <a:ea typeface="Baloo Bhaijaan Regular" panose="03080902040302020200"/>
                <a:cs typeface="Baloo Bhaijaan Regular" panose="03080902040302020200"/>
                <a:sym typeface="Baloo Bhaijaan Regular" panose="03080902040302020200"/>
              </a:defRPr>
            </a:lvl1pPr>
          </a:lstStyle>
          <a:p>
            <a:r>
              <a:t>0</a:t>
            </a:r>
            <a:r>
              <a:rPr lang="en-US"/>
              <a:t>2</a:t>
            </a:r>
            <a:endParaRPr lang="en-US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10" y="443865"/>
            <a:ext cx="428625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安装和</a:t>
            </a:r>
            <a:r>
              <a:rPr lang="zh-CN" altLang="en-US"/>
              <a:t>源代码编译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952707"/>
            <a:ext cx="10283887" cy="378460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KiCad软件目前</a:t>
            </a:r>
            <a:r>
              <a:rPr lang="zh-CN"/>
              <a:t>发布的最新稳定</a:t>
            </a:r>
            <a:r>
              <a:t>版本是</a:t>
            </a:r>
            <a:r>
              <a:rPr lang="en-US">
                <a:solidFill>
                  <a:srgbClr val="0645FF"/>
                </a:solidFill>
              </a:rPr>
              <a:t>7</a:t>
            </a:r>
            <a:r>
              <a:rPr>
                <a:solidFill>
                  <a:srgbClr val="0645FF"/>
                </a:solidFill>
              </a:rPr>
              <a:t>.0.</a:t>
            </a:r>
            <a:r>
              <a:rPr lang="en-US">
                <a:solidFill>
                  <a:srgbClr val="0645FF"/>
                </a:solidFill>
              </a:rPr>
              <a:t>5</a:t>
            </a:r>
            <a:r>
              <a:rPr lang="en-US"/>
              <a:t>;</a:t>
            </a:r>
            <a:endParaRPr lang="zh-CN"/>
          </a:p>
          <a:p>
            <a:endParaRPr lang="zh-CN"/>
          </a:p>
          <a:p>
            <a:r>
              <a:rPr lang="zh-CN"/>
              <a:t>支持的操作系统</a:t>
            </a:r>
            <a:r>
              <a:rPr lang="zh-CN"/>
              <a:t>包含：</a:t>
            </a:r>
            <a:endParaRPr lang="zh-CN"/>
          </a:p>
          <a:p>
            <a:r>
              <a:rPr lang="en-US" altLang="zh-CN">
                <a:solidFill>
                  <a:srgbClr val="0645FF"/>
                </a:solidFill>
              </a:rPr>
              <a:t>1. Windows OS</a:t>
            </a:r>
            <a:r>
              <a:rPr lang="zh-CN" altLang="en-US">
                <a:solidFill>
                  <a:srgbClr val="0645FF"/>
                </a:solidFill>
              </a:rPr>
              <a:t>（</a:t>
            </a:r>
            <a:r>
              <a:rPr lang="en-US" altLang="zh-CN">
                <a:solidFill>
                  <a:srgbClr val="0645FF"/>
                </a:solidFill>
              </a:rPr>
              <a:t>64</a:t>
            </a:r>
            <a:r>
              <a:rPr lang="zh-CN" altLang="en-US">
                <a:solidFill>
                  <a:srgbClr val="0645FF"/>
                </a:solidFill>
              </a:rPr>
              <a:t>位和</a:t>
            </a:r>
            <a:r>
              <a:rPr lang="en-US" altLang="zh-CN">
                <a:solidFill>
                  <a:srgbClr val="0645FF"/>
                </a:solidFill>
              </a:rPr>
              <a:t>32</a:t>
            </a:r>
            <a:r>
              <a:rPr lang="zh-CN" altLang="en-US">
                <a:solidFill>
                  <a:srgbClr val="0645FF"/>
                </a:solidFill>
              </a:rPr>
              <a:t>位）</a:t>
            </a:r>
            <a:endParaRPr lang="zh-CN" altLang="en-US">
              <a:solidFill>
                <a:srgbClr val="0645FF"/>
              </a:solidFill>
            </a:endParaRPr>
          </a:p>
          <a:p>
            <a:r>
              <a:rPr lang="en-US" altLang="zh-CN">
                <a:solidFill>
                  <a:srgbClr val="0645FF"/>
                </a:solidFill>
              </a:rPr>
              <a:t>2. Mac OS</a:t>
            </a:r>
            <a:endParaRPr lang="en-US" altLang="zh-CN">
              <a:solidFill>
                <a:srgbClr val="0645FF"/>
              </a:solidFill>
            </a:endParaRPr>
          </a:p>
          <a:p>
            <a:r>
              <a:rPr lang="en-US" altLang="zh-CN">
                <a:solidFill>
                  <a:srgbClr val="0645FF"/>
                </a:solidFill>
              </a:rPr>
              <a:t>3. Ubuntu OS</a:t>
            </a:r>
            <a:endParaRPr lang="en-US" altLang="zh-CN">
              <a:solidFill>
                <a:srgbClr val="0645FF"/>
              </a:solidFill>
            </a:endParaRPr>
          </a:p>
          <a:p>
            <a:r>
              <a:rPr lang="en-US" altLang="zh-CN">
                <a:solidFill>
                  <a:srgbClr val="0645FF"/>
                </a:solidFill>
              </a:rPr>
              <a:t>4. Debian OS</a:t>
            </a:r>
            <a:endParaRPr lang="en-US" altLang="zh-CN">
              <a:solidFill>
                <a:srgbClr val="0645FF"/>
              </a:solidFill>
            </a:endParaRPr>
          </a:p>
          <a:p>
            <a:r>
              <a:rPr lang="en-US" altLang="zh-CN">
                <a:solidFill>
                  <a:srgbClr val="0645FF"/>
                </a:solidFill>
              </a:rPr>
              <a:t>5. Linux</a:t>
            </a:r>
            <a:r>
              <a:rPr lang="zh-CN" altLang="en-US">
                <a:solidFill>
                  <a:srgbClr val="0645FF"/>
                </a:solidFill>
              </a:rPr>
              <a:t>其他平台</a:t>
            </a:r>
            <a:endParaRPr lang="zh-CN">
              <a:solidFill>
                <a:srgbClr val="0645FF"/>
              </a:solidFill>
            </a:endParaRPr>
          </a:p>
        </p:txBody>
      </p:sp>
      <p:sp>
        <p:nvSpPr>
          <p:cNvPr id="2" name="文本框 11"/>
          <p:cNvSpPr txBox="1"/>
          <p:nvPr/>
        </p:nvSpPr>
        <p:spPr>
          <a:xfrm>
            <a:off x="889000" y="1306912"/>
            <a:ext cx="10283887" cy="55308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>
                <a:solidFill>
                  <a:srgbClr val="0645FF"/>
                </a:solidFill>
                <a:sym typeface="+mn-ea"/>
              </a:rPr>
              <a:t>KiCad</a:t>
            </a:r>
            <a:r>
              <a:rPr lang="zh-CN">
                <a:solidFill>
                  <a:srgbClr val="0645FF"/>
                </a:solidFill>
                <a:sym typeface="+mn-ea"/>
              </a:rPr>
              <a:t>安装</a:t>
            </a:r>
            <a:endParaRPr lang="zh-CN">
              <a:solidFill>
                <a:srgbClr val="0645FF"/>
              </a:solidFill>
              <a:sym typeface="+mn-ea"/>
            </a:endParaRPr>
          </a:p>
        </p:txBody>
      </p:sp>
      <p:pic>
        <p:nvPicPr>
          <p:cNvPr id="3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513205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文本框 11"/>
          <p:cNvSpPr txBox="1"/>
          <p:nvPr/>
        </p:nvSpPr>
        <p:spPr>
          <a:xfrm>
            <a:off x="889000" y="1306912"/>
            <a:ext cx="10283887" cy="470789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/>
              <a:t>各稳定版本</a:t>
            </a:r>
            <a:r>
              <a:rPr lang="zh-CN"/>
              <a:t>的安装</a:t>
            </a:r>
            <a:r>
              <a:rPr lang="zh-CN"/>
              <a:t>包下载地址：</a:t>
            </a:r>
            <a:endParaRPr lang="zh-CN"/>
          </a:p>
          <a:p>
            <a:r>
              <a:rPr lang="zh-CN">
                <a:solidFill>
                  <a:srgbClr val="0645FF"/>
                </a:solidFill>
              </a:rPr>
              <a:t>https://www.kicad.org/download/</a:t>
            </a:r>
            <a:r>
              <a:rPr lang="en-US" altLang="zh-CN">
                <a:solidFill>
                  <a:srgbClr val="0645FF"/>
                </a:solidFill>
              </a:rPr>
              <a:t>   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（官网）</a:t>
            </a:r>
            <a:endParaRPr lang="zh-CN">
              <a:solidFill>
                <a:srgbClr val="0645FF"/>
              </a:solidFill>
            </a:endParaRPr>
          </a:p>
          <a:p>
            <a:r>
              <a:rPr lang="zh-CN">
                <a:solidFill>
                  <a:srgbClr val="0645FF"/>
                </a:solidFill>
                <a:sym typeface="+mn-ea"/>
              </a:rPr>
              <a:t>https://mirror.tuna.tsinghua.edu.cn/help/kicad/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    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（清华镜像站）</a:t>
            </a:r>
            <a:endParaRPr lang="zh-CN" altLang="en-US">
              <a:solidFill>
                <a:srgbClr val="0645FF"/>
              </a:solidFill>
              <a:sym typeface="+mn-ea"/>
            </a:endParaRPr>
          </a:p>
          <a:p>
            <a:endParaRPr lang="en-US" altLang="zh-CN">
              <a:solidFill>
                <a:srgbClr val="0645FF"/>
              </a:solidFill>
              <a:sym typeface="+mn-ea"/>
            </a:endParaRPr>
          </a:p>
          <a:p>
            <a:r>
              <a:rPr lang="zh-CN" altLang="en-US">
                <a:solidFill>
                  <a:srgbClr val="0645FF"/>
                </a:solidFill>
                <a:sym typeface="+mn-ea"/>
              </a:rPr>
              <a:t>例如：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 </a:t>
            </a:r>
            <a:endParaRPr lang="zh-CN">
              <a:solidFill>
                <a:srgbClr val="0645FF"/>
              </a:solidFill>
              <a:sym typeface="+mn-ea"/>
            </a:endParaRPr>
          </a:p>
          <a:p>
            <a:r>
              <a:rPr lang="en-US" altLang="zh-CN">
                <a:solidFill>
                  <a:schemeClr val="tx1"/>
                </a:solidFill>
              </a:rPr>
              <a:t>Mac OS</a:t>
            </a:r>
            <a:r>
              <a:rPr lang="zh-CN" altLang="en-US">
                <a:solidFill>
                  <a:schemeClr val="tx1"/>
                </a:solidFill>
              </a:rPr>
              <a:t>：</a:t>
            </a:r>
            <a:endParaRPr lang="zh-CN">
              <a:solidFill>
                <a:schemeClr val="tx1"/>
              </a:solidFill>
            </a:endParaRPr>
          </a:p>
          <a:p>
            <a:r>
              <a:rPr lang="zh-CN">
                <a:solidFill>
                  <a:srgbClr val="0645FF"/>
                </a:solidFill>
              </a:rPr>
              <a:t>https://downloads.kicad.org/kicad/macos/explore/stable</a:t>
            </a:r>
            <a:endParaRPr lang="zh-CN">
              <a:solidFill>
                <a:srgbClr val="0645FF"/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Windows OS</a:t>
            </a:r>
            <a:r>
              <a:rPr lang="zh-CN" altLang="en-US">
                <a:solidFill>
                  <a:schemeClr val="tx1"/>
                </a:solidFill>
              </a:rPr>
              <a:t>：</a:t>
            </a:r>
            <a:endParaRPr lang="zh-CN">
              <a:solidFill>
                <a:schemeClr val="tx1"/>
              </a:solidFill>
            </a:endParaRPr>
          </a:p>
          <a:p>
            <a:r>
              <a:rPr lang="zh-CN">
                <a:solidFill>
                  <a:srgbClr val="0645FF"/>
                </a:solidFill>
              </a:rPr>
              <a:t>https://mirrors.tuna.tsinghua.edu.cn/kicad/windows/stable/</a:t>
            </a:r>
            <a:endParaRPr lang="zh-CN">
              <a:solidFill>
                <a:srgbClr val="0645FF"/>
              </a:solidFill>
            </a:endParaRPr>
          </a:p>
          <a:p>
            <a:endParaRPr lang="zh-CN">
              <a:solidFill>
                <a:srgbClr val="0645FF"/>
              </a:solidFill>
            </a:endParaRPr>
          </a:p>
        </p:txBody>
      </p:sp>
      <p:sp>
        <p:nvSpPr>
          <p:cNvPr id="8" name="矩形 2"/>
          <p:cNvSpPr/>
          <p:nvPr/>
        </p:nvSpPr>
        <p:spPr>
          <a:xfrm>
            <a:off x="562610" y="443865"/>
            <a:ext cx="428625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安装和</a:t>
            </a:r>
            <a:r>
              <a:rPr lang="zh-CN" altLang="en-US"/>
              <a:t>源代码编译</a:t>
            </a:r>
            <a:endParaRPr lang="zh-CN" altLang="en-US"/>
          </a:p>
        </p:txBody>
      </p:sp>
      <p:sp>
        <p:nvSpPr>
          <p:cNvPr id="10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10" y="443865"/>
            <a:ext cx="428625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安装和</a:t>
            </a:r>
            <a:r>
              <a:rPr lang="zh-CN" altLang="en-US"/>
              <a:t>源代码编译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952707"/>
            <a:ext cx="10283887" cy="424624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buFont typeface="Wingdings" panose="05000000000000000000" charset="0"/>
            </a:pPr>
            <a:r>
              <a:rPr lang="zh-CN"/>
              <a:t>源代码仓库：</a:t>
            </a:r>
            <a:endParaRPr lang="zh-CN"/>
          </a:p>
          <a:p>
            <a:pPr marL="342900" indent="-342900">
              <a:buFont typeface="Wingdings" panose="05000000000000000000" charset="0"/>
              <a:buChar char=""/>
            </a:pPr>
            <a:r>
              <a:rPr lang="en-US">
                <a:solidFill>
                  <a:srgbClr val="0645FF"/>
                </a:solidFill>
              </a:rPr>
              <a:t>GitLab</a:t>
            </a:r>
            <a:r>
              <a:rPr lang="zh-CN">
                <a:solidFill>
                  <a:srgbClr val="0645FF"/>
                </a:solidFill>
                <a:sym typeface="+mn-ea"/>
              </a:rPr>
              <a:t>（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h</a:t>
            </a:r>
            <a:r>
              <a:rPr>
                <a:solidFill>
                  <a:srgbClr val="0645FF"/>
                </a:solidFill>
                <a:sym typeface="+mn-ea"/>
              </a:rPr>
              <a:t>ttps://gitlab.com/kicad</a:t>
            </a:r>
            <a:r>
              <a:rPr lang="zh-CN">
                <a:solidFill>
                  <a:srgbClr val="0645FF"/>
                </a:solidFill>
                <a:sym typeface="+mn-ea"/>
              </a:rPr>
              <a:t>）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：</a:t>
            </a:r>
            <a:r>
              <a:rPr lang="en-US">
                <a:solidFill>
                  <a:schemeClr val="tx1"/>
                </a:solidFill>
              </a:rPr>
              <a:t>Kicad</a:t>
            </a:r>
            <a:r>
              <a:rPr>
                <a:solidFill>
                  <a:schemeClr val="tx1"/>
                </a:solidFill>
              </a:rPr>
              <a:t>官方的源代码仓库托管在GitLab上，需要</a:t>
            </a:r>
            <a:r>
              <a:rPr lang="zh-CN">
                <a:solidFill>
                  <a:schemeClr val="tx1"/>
                </a:solidFill>
              </a:rPr>
              <a:t>使用</a:t>
            </a:r>
            <a:r>
              <a:rPr lang="en-US">
                <a:solidFill>
                  <a:schemeClr val="tx1"/>
                </a:solidFill>
              </a:rPr>
              <a:t>G</a:t>
            </a:r>
            <a:r>
              <a:rPr>
                <a:solidFill>
                  <a:schemeClr val="tx1"/>
                </a:solidFill>
              </a:rPr>
              <a:t>it获取最新的源代码</a:t>
            </a:r>
            <a:r>
              <a:rPr lang="zh-CN">
                <a:solidFill>
                  <a:schemeClr val="tx1"/>
                </a:solidFill>
              </a:rPr>
              <a:t>；</a:t>
            </a:r>
            <a:endParaRPr lang="zh-CN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charset="0"/>
              <a:buChar char=""/>
            </a:pPr>
            <a:r>
              <a:rPr>
                <a:solidFill>
                  <a:srgbClr val="0645FF"/>
                </a:solidFill>
                <a:sym typeface="+mn-ea"/>
              </a:rPr>
              <a:t>GitHub</a:t>
            </a:r>
            <a:r>
              <a:rPr lang="zh-CN">
                <a:solidFill>
                  <a:schemeClr val="tx1"/>
                </a:solidFill>
                <a:sym typeface="+mn-ea"/>
              </a:rPr>
              <a:t>：</a:t>
            </a:r>
            <a:r>
              <a:rPr lang="zh-CN">
                <a:solidFill>
                  <a:schemeClr val="tx1"/>
                </a:solidFill>
              </a:rPr>
              <a:t>在</a:t>
            </a:r>
            <a:r>
              <a:rPr>
                <a:solidFill>
                  <a:schemeClr val="tx1"/>
                </a:solidFill>
              </a:rPr>
              <a:t>GitHub</a:t>
            </a:r>
            <a:r>
              <a:rPr lang="zh-CN">
                <a:solidFill>
                  <a:schemeClr val="tx1"/>
                </a:solidFill>
              </a:rPr>
              <a:t>上</a:t>
            </a:r>
            <a:r>
              <a:rPr>
                <a:solidFill>
                  <a:schemeClr val="tx1"/>
                </a:solidFill>
              </a:rPr>
              <a:t>，有一个官方KiCad仓库的只读镜像</a:t>
            </a:r>
            <a:r>
              <a:rPr lang="zh-CN">
                <a:solidFill>
                  <a:schemeClr val="tx1"/>
                </a:solidFill>
              </a:rPr>
              <a:t>；</a:t>
            </a:r>
            <a:endParaRPr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charset="0"/>
              <a:buChar char=""/>
            </a:pPr>
            <a:r>
              <a:rPr>
                <a:solidFill>
                  <a:srgbClr val="0645FF"/>
                </a:solidFill>
                <a:sym typeface="+mn-ea"/>
              </a:rPr>
              <a:t>Launchpad</a:t>
            </a:r>
            <a:r>
              <a:rPr lang="zh-CN">
                <a:solidFill>
                  <a:srgbClr val="0645FF"/>
                </a:solidFill>
                <a:sym typeface="+mn-ea"/>
              </a:rPr>
              <a:t>（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https://git.launchpad.net/kicad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）</a:t>
            </a:r>
            <a:r>
              <a:rPr lang="zh-CN">
                <a:solidFill>
                  <a:schemeClr val="tx1"/>
                </a:solidFill>
                <a:sym typeface="+mn-ea"/>
              </a:rPr>
              <a:t>：</a:t>
            </a:r>
            <a:r>
              <a:rPr>
                <a:solidFill>
                  <a:schemeClr val="tx1"/>
                </a:solidFill>
              </a:rPr>
              <a:t>以前的官方托管地点 Launchpad 仍作为镜像活跃</a:t>
            </a:r>
            <a:r>
              <a:rPr lang="zh-CN">
                <a:solidFill>
                  <a:schemeClr val="tx1"/>
                </a:solidFill>
              </a:rPr>
              <a:t>；</a:t>
            </a:r>
            <a:endParaRPr lang="zh-CN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charset="0"/>
              <a:buChar char=""/>
            </a:pPr>
            <a:r>
              <a:rPr lang="en-US" altLang="zh-CN">
                <a:solidFill>
                  <a:srgbClr val="0645FF"/>
                </a:solidFill>
              </a:rPr>
              <a:t>Gitee</a:t>
            </a:r>
            <a:r>
              <a:rPr lang="zh-CN" altLang="en-US">
                <a:solidFill>
                  <a:srgbClr val="0645FF"/>
                </a:solidFill>
              </a:rPr>
              <a:t>（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gitee.com/KiCAD-CN</a:t>
            </a:r>
            <a:r>
              <a:rPr lang="zh-CN" altLang="en-US">
                <a:solidFill>
                  <a:srgbClr val="0645FF"/>
                </a:solidFill>
              </a:rPr>
              <a:t>）</a:t>
            </a:r>
            <a:r>
              <a:rPr lang="zh-CN" altLang="en-US">
                <a:solidFill>
                  <a:schemeClr val="tx1"/>
                </a:solidFill>
              </a:rPr>
              <a:t>：</a:t>
            </a:r>
            <a:r>
              <a:rPr lang="en-US" altLang="zh-CN">
                <a:solidFill>
                  <a:schemeClr val="tx1"/>
                </a:solidFill>
              </a:rPr>
              <a:t>Kicad</a:t>
            </a:r>
            <a:r>
              <a:rPr lang="zh-CN" altLang="en-US">
                <a:solidFill>
                  <a:schemeClr val="tx1"/>
                </a:solidFill>
              </a:rPr>
              <a:t>中文及中文文档；</a:t>
            </a:r>
            <a:endParaRPr lang="zh-CN">
              <a:solidFill>
                <a:schemeClr val="tx1"/>
              </a:solidFill>
            </a:endParaRPr>
          </a:p>
          <a:p>
            <a:r>
              <a:rPr>
                <a:solidFill>
                  <a:srgbClr val="FF0000"/>
                </a:solidFill>
              </a:rPr>
              <a:t>更改应</a:t>
            </a:r>
            <a:r>
              <a:rPr lang="zh-CN">
                <a:solidFill>
                  <a:srgbClr val="FF0000"/>
                </a:solidFill>
              </a:rPr>
              <a:t>作为“合并</a:t>
            </a:r>
            <a:r>
              <a:rPr lang="zh-CN">
                <a:solidFill>
                  <a:srgbClr val="FF0000"/>
                </a:solidFill>
              </a:rPr>
              <a:t>请求”</a:t>
            </a:r>
            <a:r>
              <a:rPr>
                <a:solidFill>
                  <a:srgbClr val="FF0000"/>
                </a:solidFill>
              </a:rPr>
              <a:t>通过GitLab提交</a:t>
            </a:r>
            <a:r>
              <a:rPr lang="zh-CN">
                <a:solidFill>
                  <a:schemeClr val="tx1"/>
                </a:solidFill>
              </a:rPr>
              <a:t>，开</a:t>
            </a:r>
            <a:r>
              <a:rPr>
                <a:solidFill>
                  <a:schemeClr val="tx1"/>
                </a:solidFill>
              </a:rPr>
              <a:t>发团队不会审查在GitHub或Launchpad上提交的更改，因为这些平台只是镜像。</a:t>
            </a:r>
            <a:r>
              <a:rPr>
                <a:solidFill>
                  <a:srgbClr val="0645FF"/>
                </a:solidFill>
              </a:rPr>
              <a:t> </a:t>
            </a:r>
            <a:endParaRPr>
              <a:solidFill>
                <a:srgbClr val="0645FF"/>
              </a:solidFill>
            </a:endParaRPr>
          </a:p>
        </p:txBody>
      </p:sp>
      <p:sp>
        <p:nvSpPr>
          <p:cNvPr id="2" name="文本框 11"/>
          <p:cNvSpPr txBox="1"/>
          <p:nvPr/>
        </p:nvSpPr>
        <p:spPr>
          <a:xfrm>
            <a:off x="889000" y="1306912"/>
            <a:ext cx="10283887" cy="55308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>
                <a:solidFill>
                  <a:srgbClr val="0645FF"/>
                </a:solidFill>
                <a:sym typeface="+mn-ea"/>
              </a:rPr>
              <a:t>KiCad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源代码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编译</a:t>
            </a:r>
            <a:endParaRPr lang="zh-CN" altLang="en-US">
              <a:solidFill>
                <a:srgbClr val="0645FF"/>
              </a:solidFill>
              <a:sym typeface="+mn-ea"/>
            </a:endParaRPr>
          </a:p>
        </p:txBody>
      </p:sp>
      <p:pic>
        <p:nvPicPr>
          <p:cNvPr id="3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513205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10" y="443865"/>
            <a:ext cx="428625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安装和</a:t>
            </a:r>
            <a:r>
              <a:rPr lang="zh-CN" altLang="en-US"/>
              <a:t>源代码编译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952707"/>
            <a:ext cx="10283887" cy="470789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buFont typeface="Wingdings" panose="05000000000000000000" charset="0"/>
            </a:pPr>
            <a:r>
              <a:rPr lang="zh-CN"/>
              <a:t>稳定版本压缩包</a:t>
            </a:r>
            <a:r>
              <a:rPr lang="zh-CN"/>
              <a:t>下载：</a:t>
            </a:r>
            <a:endParaRPr lang="zh-CN"/>
          </a:p>
          <a:p>
            <a:pPr marL="342900" indent="-342900">
              <a:buFont typeface="Wingdings" panose="05000000000000000000" charset="0"/>
              <a:buChar char=""/>
            </a:pPr>
            <a:r>
              <a:rPr lang="en-US">
                <a:solidFill>
                  <a:srgbClr val="0645FF"/>
                </a:solidFill>
              </a:rPr>
              <a:t>GitLab</a:t>
            </a:r>
            <a:r>
              <a:rPr lang="zh-CN" altLang="en-US">
                <a:solidFill>
                  <a:srgbClr val="0645FF"/>
                </a:solidFill>
              </a:rPr>
              <a:t>：</a:t>
            </a:r>
            <a:r>
              <a:rPr>
                <a:solidFill>
                  <a:schemeClr val="tx1"/>
                </a:solidFill>
                <a:sym typeface="+mn-ea"/>
              </a:rPr>
              <a:t>https://gitlab.com/kicad/code/kicad/tree/master</a:t>
            </a:r>
            <a:endParaRPr>
              <a:solidFill>
                <a:srgbClr val="0645FF"/>
              </a:solidFill>
              <a:sym typeface="+mn-ea"/>
            </a:endParaRPr>
          </a:p>
          <a:p>
            <a:pPr marL="342900" indent="-342900">
              <a:buFont typeface="Wingdings" panose="05000000000000000000" charset="0"/>
              <a:buChar char=""/>
            </a:pPr>
            <a:r>
              <a:rPr lang="en-US">
                <a:solidFill>
                  <a:srgbClr val="0645FF"/>
                </a:solidFill>
                <a:sym typeface="+mn-ea"/>
              </a:rPr>
              <a:t>Kicad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官网</a:t>
            </a:r>
            <a:r>
              <a:rPr lang="zh-CN">
                <a:solidFill>
                  <a:schemeClr val="tx1"/>
                </a:solidFill>
                <a:sym typeface="+mn-ea"/>
              </a:rPr>
              <a:t>：</a:t>
            </a:r>
            <a:r>
              <a:rPr>
                <a:solidFill>
                  <a:schemeClr val="tx1"/>
                </a:solidFill>
              </a:rPr>
              <a:t>https://www.kicad.org/download/source/</a:t>
            </a:r>
            <a:endParaRPr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charset="0"/>
              <a:buChar char=""/>
            </a:pPr>
            <a:r>
              <a:rPr lang="en-US">
                <a:solidFill>
                  <a:srgbClr val="0645FF"/>
                </a:solidFill>
                <a:sym typeface="+mn-ea"/>
              </a:rPr>
              <a:t>GitHub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镜像</a:t>
            </a:r>
            <a:r>
              <a:rPr lang="zh-CN">
                <a:solidFill>
                  <a:schemeClr val="tx1"/>
                </a:solidFill>
                <a:sym typeface="+mn-ea"/>
              </a:rPr>
              <a:t>：</a:t>
            </a:r>
            <a:r>
              <a:rPr lang="zh-CN">
                <a:solidFill>
                  <a:schemeClr val="tx1"/>
                </a:solidFill>
                <a:sym typeface="+mn-ea"/>
              </a:rPr>
              <a:t>https://github.com/KiCad/kicad-source-mirro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r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342900" indent="-342900">
              <a:buFont typeface="Wingdings" panose="05000000000000000000" charset="0"/>
              <a:buChar char=""/>
            </a:pPr>
            <a:endParaRPr lang="en-US" altLang="zh-CN">
              <a:solidFill>
                <a:schemeClr val="tx1"/>
              </a:solidFill>
              <a:sym typeface="+mn-ea"/>
            </a:endParaRPr>
          </a:p>
          <a:p>
            <a:r>
              <a:rPr lang="zh-CN">
                <a:sym typeface="+mn-ea"/>
              </a:rPr>
              <a:t>解压缩包</a:t>
            </a:r>
            <a:r>
              <a:rPr lang="zh-CN">
                <a:sym typeface="+mn-ea"/>
              </a:rPr>
              <a:t>命令：</a:t>
            </a:r>
            <a:endParaRPr lang="zh-CN">
              <a:sym typeface="+mn-ea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>
                <a:solidFill>
                  <a:srgbClr val="0645FF"/>
                </a:solidFill>
                <a:sym typeface="+mn-ea"/>
              </a:rPr>
              <a:t>从</a:t>
            </a:r>
            <a:r>
              <a:rPr lang="en-US">
                <a:solidFill>
                  <a:srgbClr val="0645FF"/>
                </a:solidFill>
                <a:sym typeface="+mn-ea"/>
              </a:rPr>
              <a:t>GitLab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仓库下载稳定版本的源代码后，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解压缩：</a:t>
            </a:r>
            <a:r>
              <a:rPr lang="en-US">
                <a:solidFill>
                  <a:schemeClr val="tx1"/>
                </a:solidFill>
                <a:sym typeface="+mn-ea"/>
              </a:rPr>
              <a:t>tar -xaf kicad_src_archive.tar.xz</a:t>
            </a:r>
            <a:endParaRPr lang="en-US">
              <a:solidFill>
                <a:schemeClr val="tx1"/>
              </a:solidFill>
              <a:sym typeface="+mn-ea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>
                <a:solidFill>
                  <a:srgbClr val="0645FF"/>
                </a:solidFill>
                <a:sym typeface="+mn-ea"/>
              </a:rPr>
              <a:t>或直接参与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GitLab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上的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Kicad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项目，在电脑上创建本地副本：</a:t>
            </a:r>
            <a:endParaRPr lang="zh-CN" altLang="en-US">
              <a:solidFill>
                <a:srgbClr val="0645FF"/>
              </a:solidFill>
              <a:sym typeface="+mn-ea"/>
            </a:endParaRPr>
          </a:p>
          <a:p>
            <a:pPr>
              <a:buFont typeface="+mj-lt"/>
            </a:pPr>
            <a:r>
              <a:rPr lang="zh-CN" altLang="en-US">
                <a:solidFill>
                  <a:srgbClr val="0645FF"/>
                </a:solidFill>
                <a:sym typeface="+mn-ea"/>
              </a:rPr>
              <a:t> 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     </a:t>
            </a:r>
            <a:r>
              <a:rPr lang="en-US">
                <a:solidFill>
                  <a:schemeClr val="tx1"/>
                </a:solidFill>
                <a:sym typeface="+mn-ea"/>
              </a:rPr>
              <a:t>git clone https://gitlab.com/kicad/code/kicad.git</a:t>
            </a:r>
            <a:endParaRPr lang="en-US">
              <a:solidFill>
                <a:schemeClr val="tx1"/>
              </a:solidFill>
              <a:sym typeface="+mn-ea"/>
            </a:endParaRPr>
          </a:p>
          <a:p>
            <a:endParaRPr lang="zh-CN">
              <a:sym typeface="+mn-ea"/>
            </a:endParaRPr>
          </a:p>
        </p:txBody>
      </p:sp>
      <p:sp>
        <p:nvSpPr>
          <p:cNvPr id="2" name="文本框 11"/>
          <p:cNvSpPr txBox="1"/>
          <p:nvPr/>
        </p:nvSpPr>
        <p:spPr>
          <a:xfrm>
            <a:off x="889000" y="1306912"/>
            <a:ext cx="10283887" cy="55308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>
                <a:solidFill>
                  <a:srgbClr val="0645FF"/>
                </a:solidFill>
                <a:sym typeface="+mn-ea"/>
              </a:rPr>
              <a:t>KiCad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源代码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编译</a:t>
            </a:r>
            <a:endParaRPr lang="zh-CN" altLang="en-US">
              <a:solidFill>
                <a:srgbClr val="0645FF"/>
              </a:solidFill>
              <a:sym typeface="+mn-ea"/>
            </a:endParaRPr>
          </a:p>
        </p:txBody>
      </p:sp>
      <p:pic>
        <p:nvPicPr>
          <p:cNvPr id="3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513205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10" y="443865"/>
            <a:ext cx="428625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安装和</a:t>
            </a:r>
            <a:r>
              <a:rPr lang="zh-CN" altLang="en-US"/>
              <a:t>源代码编译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78667"/>
            <a:ext cx="10283887" cy="516953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342900" indent="-342900">
              <a:buFont typeface="Wingdings" panose="05000000000000000000" charset="0"/>
              <a:buChar char=""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开发者指南：</a:t>
            </a:r>
            <a:r>
              <a:rPr lang="en-US">
                <a:solidFill>
                  <a:srgbClr val="0645FF"/>
                </a:solidFill>
                <a:sym typeface="+mn-ea"/>
              </a:rPr>
              <a:t>https://dev-docs.kicad.org/zh-cn/build/</a:t>
            </a:r>
            <a:endParaRPr lang="en-US">
              <a:solidFill>
                <a:srgbClr val="0645FF"/>
              </a:solidFill>
              <a:sym typeface="+mn-ea"/>
            </a:endParaRPr>
          </a:p>
          <a:p>
            <a:pPr marL="342900" indent="-342900">
              <a:buFont typeface="Wingdings" panose="05000000000000000000" charset="0"/>
              <a:buChar char=""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Gitlab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源代码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相关文档：</a:t>
            </a:r>
            <a:r>
              <a:rPr>
                <a:solidFill>
                  <a:srgbClr val="0645FF"/>
                </a:solidFill>
                <a:sym typeface="+mn-ea"/>
              </a:rPr>
              <a:t>https://gitlab.com/kicad/services/kicad-dev-docs</a:t>
            </a:r>
            <a:endParaRPr>
              <a:solidFill>
                <a:srgbClr val="0645FF"/>
              </a:solidFill>
              <a:sym typeface="+mn-ea"/>
            </a:endParaRPr>
          </a:p>
          <a:p>
            <a:pPr marL="342900" indent="-342900">
              <a:buFont typeface="Wingdings" panose="05000000000000000000" charset="0"/>
              <a:buChar char=""/>
            </a:pPr>
            <a:endParaRPr lang="zh-CN"/>
          </a:p>
          <a:p>
            <a:pPr marL="342900" indent="-342900">
              <a:buFont typeface="Wingdings" panose="05000000000000000000" charset="0"/>
              <a:buChar char=""/>
            </a:pPr>
            <a:r>
              <a:rPr lang="zh-CN"/>
              <a:t>支持的操作系统</a:t>
            </a:r>
            <a:r>
              <a:rPr lang="zh-CN"/>
              <a:t>包含：</a:t>
            </a:r>
            <a:endParaRPr lang="zh-CN"/>
          </a:p>
          <a:p>
            <a:r>
              <a:rPr lang="en-US" altLang="zh-CN">
                <a:solidFill>
                  <a:srgbClr val="0645FF"/>
                </a:solidFill>
              </a:rPr>
              <a:t>1. Windows 7</a:t>
            </a:r>
            <a:r>
              <a:rPr lang="zh-CN" altLang="en-US">
                <a:solidFill>
                  <a:srgbClr val="0645FF"/>
                </a:solidFill>
              </a:rPr>
              <a:t>～</a:t>
            </a:r>
            <a:r>
              <a:rPr lang="en-US" altLang="zh-CN">
                <a:solidFill>
                  <a:srgbClr val="0645FF"/>
                </a:solidFill>
              </a:rPr>
              <a:t>Window 10</a:t>
            </a:r>
            <a:endParaRPr lang="zh-CN" altLang="en-US">
              <a:solidFill>
                <a:srgbClr val="0645FF"/>
              </a:solidFill>
            </a:endParaRPr>
          </a:p>
          <a:p>
            <a:r>
              <a:rPr lang="en-US" altLang="zh-CN">
                <a:solidFill>
                  <a:srgbClr val="0645FF"/>
                </a:solidFill>
              </a:rPr>
              <a:t>2. Linux</a:t>
            </a:r>
            <a:endParaRPr lang="en-US" altLang="zh-CN">
              <a:solidFill>
                <a:srgbClr val="0645FF"/>
              </a:solidFill>
            </a:endParaRPr>
          </a:p>
          <a:p>
            <a:r>
              <a:rPr lang="en-US" altLang="zh-CN">
                <a:solidFill>
                  <a:srgbClr val="0645FF"/>
                </a:solidFill>
              </a:rPr>
              <a:t>3. MacOS 10.9~10.13</a:t>
            </a:r>
            <a:endParaRPr lang="en-US" altLang="zh-CN">
              <a:solidFill>
                <a:srgbClr val="0645FF"/>
              </a:solidFill>
            </a:endParaRPr>
          </a:p>
          <a:p>
            <a:endParaRPr lang="en-US" altLang="zh-CN">
              <a:solidFill>
                <a:srgbClr val="0645FF"/>
              </a:solidFill>
            </a:endParaRPr>
          </a:p>
          <a:p>
            <a:pPr marL="342900" indent="-342900">
              <a:buFont typeface="Wingdings" panose="05000000000000000000" charset="0"/>
              <a:buChar char=""/>
            </a:pPr>
            <a:r>
              <a:rPr lang="zh-CN">
                <a:sym typeface="+mn-ea"/>
              </a:rPr>
              <a:t>支持的</a:t>
            </a:r>
            <a:r>
              <a:rPr lang="zh-CN">
                <a:sym typeface="+mn-ea"/>
              </a:rPr>
              <a:t>编译器：</a:t>
            </a:r>
            <a:endParaRPr lang="zh-CN"/>
          </a:p>
          <a:p>
            <a:r>
              <a:rPr lang="en-US" altLang="zh-CN">
                <a:solidFill>
                  <a:srgbClr val="0645FF"/>
                </a:solidFill>
                <a:sym typeface="+mn-ea"/>
              </a:rPr>
              <a:t>1. GNU GCC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（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Windows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、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Linux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）</a:t>
            </a:r>
            <a:endParaRPr lang="zh-CN" altLang="en-US">
              <a:solidFill>
                <a:srgbClr val="0645FF"/>
              </a:solidFill>
            </a:endParaRPr>
          </a:p>
          <a:p>
            <a:r>
              <a:rPr lang="en-US" altLang="zh-CN">
                <a:solidFill>
                  <a:srgbClr val="0645FF"/>
                </a:solidFill>
                <a:sym typeface="+mn-ea"/>
              </a:rPr>
              <a:t>2. Clang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（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MacOS</a:t>
            </a:r>
            <a:r>
              <a:rPr lang="zh-CN" altLang="en-US">
                <a:solidFill>
                  <a:srgbClr val="0645FF"/>
                </a:solidFill>
                <a:sym typeface="+mn-ea"/>
              </a:rPr>
              <a:t>）</a:t>
            </a:r>
            <a:endParaRPr lang="zh-CN" altLang="en-US">
              <a:solidFill>
                <a:srgbClr val="0645FF"/>
              </a:solidFill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矩形 15"/>
          <p:cNvSpPr/>
          <p:nvPr/>
        </p:nvSpPr>
        <p:spPr>
          <a:xfrm>
            <a:off x="-1" y="0"/>
            <a:ext cx="3379472" cy="6858000"/>
          </a:xfrm>
          <a:prstGeom prst="rect">
            <a:avLst/>
          </a:prstGeom>
          <a:solidFill>
            <a:srgbClr val="DAE3F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173" name="组合 2"/>
          <p:cNvGrpSpPr/>
          <p:nvPr/>
        </p:nvGrpSpPr>
        <p:grpSpPr>
          <a:xfrm>
            <a:off x="4553633" y="1666239"/>
            <a:ext cx="2694892" cy="685168"/>
            <a:chOff x="-1" y="0"/>
            <a:chExt cx="2694890" cy="685166"/>
          </a:xfrm>
        </p:grpSpPr>
        <p:sp>
          <p:nvSpPr>
            <p:cNvPr id="170" name="矩形 16"/>
            <p:cNvSpPr/>
            <p:nvPr/>
          </p:nvSpPr>
          <p:spPr>
            <a:xfrm>
              <a:off x="256490" y="145415"/>
              <a:ext cx="539751" cy="539751"/>
            </a:xfrm>
            <a:prstGeom prst="rect">
              <a:avLst/>
            </a:prstGeom>
            <a:solidFill>
              <a:srgbClr val="F1EFE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1" name="文本框 18"/>
            <p:cNvSpPr txBox="1"/>
            <p:nvPr/>
          </p:nvSpPr>
          <p:spPr>
            <a:xfrm>
              <a:off x="1068020" y="150495"/>
              <a:ext cx="1626869" cy="4743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500" b="1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KiC</a:t>
              </a:r>
              <a:r>
                <a:rPr lang="en-US"/>
                <a:t>ad</a:t>
              </a:r>
              <a:r>
                <a:rPr lang="zh-CN" altLang="en-US"/>
                <a:t>概述</a:t>
              </a:r>
              <a:endParaRPr lang="zh-CN" altLang="en-US"/>
            </a:p>
          </p:txBody>
        </p:sp>
        <p:sp>
          <p:nvSpPr>
            <p:cNvPr id="172" name="矩形 19"/>
            <p:cNvSpPr txBox="1"/>
            <p:nvPr/>
          </p:nvSpPr>
          <p:spPr>
            <a:xfrm>
              <a:off x="-1" y="0"/>
              <a:ext cx="669192" cy="646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 algn="ctr">
                <a:defRPr sz="4000" b="1" i="1">
                  <a:solidFill>
                    <a:srgbClr val="2164ED"/>
                  </a:solidFill>
                  <a:latin typeface="Arial" panose="020B0604020202090204"/>
                  <a:ea typeface="Arial" panose="020B0604020202090204"/>
                  <a:cs typeface="Arial" panose="020B0604020202090204"/>
                  <a:sym typeface="Arial" panose="020B0604020202090204"/>
                </a:defRPr>
              </a:lvl1pPr>
            </a:lstStyle>
            <a:p>
              <a:r>
                <a:t>01</a:t>
              </a:r>
            </a:p>
          </p:txBody>
        </p:sp>
      </p:grpSp>
      <p:grpSp>
        <p:nvGrpSpPr>
          <p:cNvPr id="177" name="组合 4"/>
          <p:cNvGrpSpPr/>
          <p:nvPr/>
        </p:nvGrpSpPr>
        <p:grpSpPr>
          <a:xfrm>
            <a:off x="4553633" y="2483487"/>
            <a:ext cx="4603702" cy="682625"/>
            <a:chOff x="-1" y="0"/>
            <a:chExt cx="4603699" cy="682626"/>
          </a:xfrm>
        </p:grpSpPr>
        <p:sp>
          <p:nvSpPr>
            <p:cNvPr id="174" name="矩形 20"/>
            <p:cNvSpPr/>
            <p:nvPr/>
          </p:nvSpPr>
          <p:spPr>
            <a:xfrm>
              <a:off x="256490" y="142875"/>
              <a:ext cx="539751" cy="539751"/>
            </a:xfrm>
            <a:prstGeom prst="rect">
              <a:avLst/>
            </a:prstGeom>
            <a:solidFill>
              <a:srgbClr val="F1EFE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5" name="文本框 21"/>
            <p:cNvSpPr txBox="1"/>
            <p:nvPr/>
          </p:nvSpPr>
          <p:spPr>
            <a:xfrm>
              <a:off x="1068020" y="151765"/>
              <a:ext cx="3535678" cy="4743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500" b="1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KiC</a:t>
              </a:r>
              <a:r>
                <a:rPr lang="en-US"/>
                <a:t>ad</a:t>
              </a:r>
              <a:r>
                <a:t>安装</a:t>
              </a:r>
              <a:r>
                <a:rPr lang="zh-CN"/>
                <a:t>和源代码</a:t>
              </a:r>
              <a:r>
                <a:rPr lang="zh-CN"/>
                <a:t>编译</a:t>
              </a:r>
              <a:endParaRPr lang="zh-CN"/>
            </a:p>
          </p:txBody>
        </p:sp>
        <p:sp>
          <p:nvSpPr>
            <p:cNvPr id="176" name="矩形 22"/>
            <p:cNvSpPr txBox="1"/>
            <p:nvPr/>
          </p:nvSpPr>
          <p:spPr>
            <a:xfrm>
              <a:off x="-1" y="0"/>
              <a:ext cx="669192" cy="646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 algn="ctr">
                <a:defRPr sz="4000" b="1" i="1">
                  <a:solidFill>
                    <a:srgbClr val="2164ED"/>
                  </a:solidFill>
                  <a:latin typeface="Arial" panose="020B0604020202090204"/>
                  <a:ea typeface="Arial" panose="020B0604020202090204"/>
                  <a:cs typeface="Arial" panose="020B0604020202090204"/>
                  <a:sym typeface="Arial" panose="020B0604020202090204"/>
                </a:defRPr>
              </a:lvl1pPr>
            </a:lstStyle>
            <a:p>
              <a:r>
                <a:t>02</a:t>
              </a:r>
            </a:p>
          </p:txBody>
        </p:sp>
      </p:grpSp>
      <p:grpSp>
        <p:nvGrpSpPr>
          <p:cNvPr id="181" name="组合 5"/>
          <p:cNvGrpSpPr/>
          <p:nvPr/>
        </p:nvGrpSpPr>
        <p:grpSpPr>
          <a:xfrm>
            <a:off x="4553633" y="3298192"/>
            <a:ext cx="3649296" cy="679450"/>
            <a:chOff x="-1" y="0"/>
            <a:chExt cx="3649295" cy="679451"/>
          </a:xfrm>
        </p:grpSpPr>
        <p:sp>
          <p:nvSpPr>
            <p:cNvPr id="178" name="矩形 23"/>
            <p:cNvSpPr/>
            <p:nvPr/>
          </p:nvSpPr>
          <p:spPr>
            <a:xfrm>
              <a:off x="256490" y="139700"/>
              <a:ext cx="539751" cy="539751"/>
            </a:xfrm>
            <a:prstGeom prst="rect">
              <a:avLst/>
            </a:prstGeom>
            <a:solidFill>
              <a:srgbClr val="F1EFE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9" name="文本框 24"/>
            <p:cNvSpPr txBox="1"/>
            <p:nvPr/>
          </p:nvSpPr>
          <p:spPr>
            <a:xfrm>
              <a:off x="1068020" y="148590"/>
              <a:ext cx="2581274" cy="4743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500" b="1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rPr lang="en-US"/>
                <a:t>KiCad</a:t>
              </a:r>
              <a:r>
                <a:rPr lang="zh-CN" altLang="en-US"/>
                <a:t>的</a:t>
              </a:r>
              <a:r>
                <a:rPr lang="zh-CN" altLang="en-US"/>
                <a:t>设计流程</a:t>
              </a:r>
              <a:endParaRPr lang="zh-CN" altLang="en-US"/>
            </a:p>
          </p:txBody>
        </p:sp>
        <p:sp>
          <p:nvSpPr>
            <p:cNvPr id="180" name="矩形 25"/>
            <p:cNvSpPr txBox="1"/>
            <p:nvPr/>
          </p:nvSpPr>
          <p:spPr>
            <a:xfrm>
              <a:off x="-1" y="0"/>
              <a:ext cx="669192" cy="646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 algn="ctr">
                <a:defRPr sz="4000" b="1" i="1">
                  <a:solidFill>
                    <a:srgbClr val="2164ED"/>
                  </a:solidFill>
                  <a:latin typeface="Arial" panose="020B0604020202090204"/>
                  <a:ea typeface="Arial" panose="020B0604020202090204"/>
                  <a:cs typeface="Arial" panose="020B0604020202090204"/>
                  <a:sym typeface="Arial" panose="020B0604020202090204"/>
                </a:defRPr>
              </a:lvl1pPr>
            </a:lstStyle>
            <a:p>
              <a:r>
                <a:t>03</a:t>
              </a:r>
            </a:p>
          </p:txBody>
        </p:sp>
      </p:grpSp>
      <p:sp>
        <p:nvSpPr>
          <p:cNvPr id="182" name="矩形 44"/>
          <p:cNvSpPr/>
          <p:nvPr/>
        </p:nvSpPr>
        <p:spPr>
          <a:xfrm>
            <a:off x="285750" y="573405"/>
            <a:ext cx="2759075" cy="5711826"/>
          </a:xfrm>
          <a:prstGeom prst="rect">
            <a:avLst/>
          </a:prstGeom>
          <a:solidFill>
            <a:srgbClr val="8FAADC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3" name="矩形 1"/>
          <p:cNvSpPr txBox="1"/>
          <p:nvPr/>
        </p:nvSpPr>
        <p:spPr>
          <a:xfrm>
            <a:off x="1340484" y="1721485"/>
            <a:ext cx="665481" cy="39014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defRPr sz="36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课程主要内容</a:t>
            </a:r>
          </a:p>
        </p:txBody>
      </p:sp>
      <p:grpSp>
        <p:nvGrpSpPr>
          <p:cNvPr id="2" name="组合 5"/>
          <p:cNvGrpSpPr/>
          <p:nvPr/>
        </p:nvGrpSpPr>
        <p:grpSpPr>
          <a:xfrm>
            <a:off x="4553633" y="4109722"/>
            <a:ext cx="3746499" cy="705485"/>
            <a:chOff x="6936" y="0"/>
            <a:chExt cx="3746498" cy="705484"/>
          </a:xfrm>
        </p:grpSpPr>
        <p:sp>
          <p:nvSpPr>
            <p:cNvPr id="3" name="矩形 23"/>
            <p:cNvSpPr/>
            <p:nvPr/>
          </p:nvSpPr>
          <p:spPr>
            <a:xfrm>
              <a:off x="256490" y="139700"/>
              <a:ext cx="539751" cy="539751"/>
            </a:xfrm>
            <a:prstGeom prst="rect">
              <a:avLst/>
            </a:prstGeom>
            <a:solidFill>
              <a:srgbClr val="F1EFE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" name="文本框 24"/>
            <p:cNvSpPr txBox="1"/>
            <p:nvPr/>
          </p:nvSpPr>
          <p:spPr>
            <a:xfrm>
              <a:off x="1068020" y="148590"/>
              <a:ext cx="2685414" cy="4743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500" b="1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 algn="l"/>
              <a:r>
                <a:rPr lang="en-US" altLang="zh-CN"/>
                <a:t>KiCad </a:t>
              </a:r>
              <a:r>
                <a:rPr lang="zh-CN" altLang="en-US"/>
                <a:t>原理图</a:t>
              </a:r>
              <a:r>
                <a:rPr lang="zh-CN" altLang="en-US"/>
                <a:t>绘制</a:t>
              </a:r>
              <a:endParaRPr lang="zh-CN" altLang="en-US"/>
            </a:p>
          </p:txBody>
        </p:sp>
        <p:sp>
          <p:nvSpPr>
            <p:cNvPr id="5" name="矩形 25"/>
            <p:cNvSpPr txBox="1"/>
            <p:nvPr/>
          </p:nvSpPr>
          <p:spPr>
            <a:xfrm>
              <a:off x="6936" y="0"/>
              <a:ext cx="655320" cy="7054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 algn="ctr">
                <a:defRPr sz="4000" b="1" i="1">
                  <a:solidFill>
                    <a:srgbClr val="2164ED"/>
                  </a:solidFill>
                  <a:latin typeface="Arial" panose="020B0604020202090204"/>
                  <a:ea typeface="Arial" panose="020B0604020202090204"/>
                  <a:cs typeface="Arial" panose="020B0604020202090204"/>
                  <a:sym typeface="Arial" panose="020B0604020202090204"/>
                </a:defRPr>
              </a:lvl1pPr>
            </a:lstStyle>
            <a:p>
              <a:r>
                <a:t>0</a:t>
              </a:r>
              <a:r>
                <a:rPr lang="en-US"/>
                <a:t>4</a:t>
              </a:r>
              <a:endParaRPr lang="en-US"/>
            </a:p>
          </p:txBody>
        </p:sp>
      </p:grp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10" y="443865"/>
            <a:ext cx="428625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安装和</a:t>
            </a:r>
            <a:r>
              <a:rPr lang="zh-CN" altLang="en-US"/>
              <a:t>源代码编译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78667"/>
            <a:ext cx="10283887" cy="101473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342900" indent="-342900">
              <a:buFont typeface="Arial" panose="020B0604020202090204" pitchFamily="34" charset="0"/>
              <a:buChar char="•"/>
            </a:pPr>
            <a:r>
              <a:rPr lang="zh-CN">
                <a:solidFill>
                  <a:srgbClr val="0645FF"/>
                </a:solidFill>
              </a:rPr>
              <a:t>更多编译选项，可参考</a:t>
            </a:r>
            <a:r>
              <a:rPr lang="zh-CN">
                <a:solidFill>
                  <a:schemeClr val="tx1"/>
                </a:solidFill>
                <a:sym typeface="+mn-ea"/>
              </a:rPr>
              <a:t>：</a:t>
            </a:r>
            <a:endParaRPr lang="zh-CN">
              <a:solidFill>
                <a:schemeClr val="tx1"/>
              </a:solidFill>
              <a:sym typeface="+mn-ea"/>
            </a:endParaRPr>
          </a:p>
          <a:p>
            <a:r>
              <a:rPr>
                <a:solidFill>
                  <a:schemeClr val="tx1"/>
                </a:solidFill>
                <a:sym typeface="+mn-ea"/>
              </a:rPr>
              <a:t>https://dev-docs.kicad.org/zh-cn/build/compile-options/</a:t>
            </a:r>
            <a:r>
              <a:rPr>
                <a:solidFill>
                  <a:schemeClr val="tx1"/>
                </a:solidFill>
                <a:sym typeface="+mn-ea"/>
              </a:rPr>
              <a:t>。</a:t>
            </a:r>
            <a:endParaRPr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组合 1"/>
          <p:cNvGrpSpPr/>
          <p:nvPr/>
        </p:nvGrpSpPr>
        <p:grpSpPr>
          <a:xfrm>
            <a:off x="2018049" y="2440242"/>
            <a:ext cx="8155902" cy="1621917"/>
            <a:chOff x="0" y="0"/>
            <a:chExt cx="8155901" cy="1621915"/>
          </a:xfrm>
        </p:grpSpPr>
        <p:sp>
          <p:nvSpPr>
            <p:cNvPr id="199" name="文本框 4"/>
            <p:cNvSpPr txBox="1"/>
            <p:nvPr/>
          </p:nvSpPr>
          <p:spPr>
            <a:xfrm>
              <a:off x="1838450" y="485397"/>
              <a:ext cx="6317452" cy="9793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4500" b="1">
                  <a:solidFill>
                    <a:srgbClr val="0847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KiC</a:t>
              </a:r>
              <a:r>
                <a:rPr lang="en-US"/>
                <a:t>ad</a:t>
              </a:r>
              <a:r>
                <a:rPr lang="zh-CN" altLang="en-US"/>
                <a:t>的</a:t>
              </a:r>
              <a:r>
                <a:rPr lang="zh-CN" altLang="en-US"/>
                <a:t>设计流程</a:t>
              </a:r>
              <a:endParaRPr lang="zh-CN" altLang="en-US"/>
            </a:p>
          </p:txBody>
        </p:sp>
        <p:pic>
          <p:nvPicPr>
            <p:cNvPr id="200" name="图片 5" descr="图片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0" y="0"/>
              <a:ext cx="1487845" cy="1621916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202" name="组合 1"/>
          <p:cNvSpPr txBox="1"/>
          <p:nvPr/>
        </p:nvSpPr>
        <p:spPr>
          <a:xfrm>
            <a:off x="3082859" y="2614517"/>
            <a:ext cx="807175" cy="1247966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>
            <a:lvl1pPr algn="ctr">
              <a:defRPr sz="4900">
                <a:solidFill>
                  <a:srgbClr val="1856FF"/>
                </a:solidFill>
                <a:latin typeface="Baloo Bhaijaan Regular" panose="03080902040302020200"/>
                <a:ea typeface="Baloo Bhaijaan Regular" panose="03080902040302020200"/>
                <a:cs typeface="Baloo Bhaijaan Regular" panose="03080902040302020200"/>
                <a:sym typeface="Baloo Bhaijaan Regular" panose="03080902040302020200"/>
              </a:defRPr>
            </a:lvl1pPr>
          </a:lstStyle>
          <a:p>
            <a:r>
              <a:t>0</a:t>
            </a:r>
            <a:r>
              <a:rPr lang="en-US"/>
              <a:t>3</a:t>
            </a:r>
            <a:endParaRPr lang="en-US"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28613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>
                <a:sym typeface="+mn-ea"/>
              </a:rPr>
              <a:t>KiCad</a:t>
            </a:r>
            <a:r>
              <a:rPr lang="zh-CN">
                <a:sym typeface="+mn-ea"/>
              </a:rPr>
              <a:t>的</a:t>
            </a:r>
            <a:r>
              <a:rPr>
                <a:sym typeface="+mn-ea"/>
              </a:rPr>
              <a:t>工作流程包括两个重要的任务：</a:t>
            </a:r>
            <a:r>
              <a:rPr>
                <a:solidFill>
                  <a:srgbClr val="0645FF"/>
                </a:solidFill>
                <a:sym typeface="+mn-ea"/>
              </a:rPr>
              <a:t>原理图绘制</a:t>
            </a:r>
            <a:r>
              <a:rPr>
                <a:sym typeface="+mn-ea"/>
              </a:rPr>
              <a:t>和</a:t>
            </a:r>
            <a:r>
              <a:rPr>
                <a:solidFill>
                  <a:srgbClr val="0645FF"/>
                </a:solidFill>
                <a:sym typeface="+mn-ea"/>
              </a:rPr>
              <a:t>电路板的布局布线</a:t>
            </a:r>
            <a:r>
              <a:rPr lang="zh-CN">
                <a:solidFill>
                  <a:srgbClr val="0645FF"/>
                </a:solidFill>
                <a:sym typeface="+mn-ea"/>
              </a:rPr>
              <a:t>。</a:t>
            </a:r>
            <a:r>
              <a:rPr>
                <a:sym typeface="+mn-ea"/>
              </a:rPr>
              <a:t>为实现这两个任务就需要</a:t>
            </a:r>
            <a:r>
              <a:rPr lang="zh-CN">
                <a:sym typeface="+mn-ea"/>
              </a:rPr>
              <a:t>构建</a:t>
            </a:r>
            <a:r>
              <a:rPr u="sng">
                <a:sym typeface="+mn-ea"/>
              </a:rPr>
              <a:t>原理图</a:t>
            </a:r>
            <a:r>
              <a:rPr lang="zh-CN" u="sng">
                <a:sym typeface="+mn-ea"/>
              </a:rPr>
              <a:t>元</a:t>
            </a:r>
            <a:r>
              <a:rPr u="sng">
                <a:sym typeface="+mn-ea"/>
              </a:rPr>
              <a:t>器件符号库</a:t>
            </a:r>
            <a:r>
              <a:rPr>
                <a:sym typeface="+mn-ea"/>
              </a:rPr>
              <a:t>和</a:t>
            </a:r>
            <a:r>
              <a:rPr u="sng">
                <a:sym typeface="+mn-ea"/>
              </a:rPr>
              <a:t>PCB封装库</a:t>
            </a:r>
            <a:r>
              <a:rPr>
                <a:sym typeface="+mn-ea"/>
              </a:rPr>
              <a:t>。 KiCad工具</a:t>
            </a:r>
            <a:r>
              <a:rPr lang="zh-CN">
                <a:sym typeface="+mn-ea"/>
              </a:rPr>
              <a:t>套件</a:t>
            </a:r>
            <a:r>
              <a:rPr>
                <a:sym typeface="+mn-ea"/>
              </a:rPr>
              <a:t>包含了很多元器件的原理图符号库和封装库，</a:t>
            </a:r>
            <a:r>
              <a:rPr lang="zh-CN">
                <a:sym typeface="+mn-ea"/>
              </a:rPr>
              <a:t>同时，</a:t>
            </a:r>
            <a:r>
              <a:rPr>
                <a:sym typeface="+mn-ea"/>
              </a:rPr>
              <a:t>还具有创建新元器件符号库和封装库的工具。</a:t>
            </a:r>
            <a:endParaRPr>
              <a:sym typeface="+mn-ea"/>
            </a:endParaRPr>
          </a:p>
          <a:p>
            <a:endParaRPr>
              <a:sym typeface="+mn-ea"/>
            </a:endParaRPr>
          </a:p>
          <a:p>
            <a:r>
              <a:rPr>
                <a:sym typeface="+mn-ea"/>
              </a:rPr>
              <a:t>KiCad</a:t>
            </a:r>
            <a:r>
              <a:t>与其他PCB设计软件</a:t>
            </a:r>
            <a:r>
              <a:rPr lang="zh-CN"/>
              <a:t>的功能</a:t>
            </a:r>
            <a:r>
              <a:t>具有相似性，但KiCad的特点</a:t>
            </a:r>
            <a:r>
              <a:rPr lang="zh-CN"/>
              <a:t>在于其</a:t>
            </a:r>
            <a:r>
              <a:t>独特的工作流程</a:t>
            </a:r>
            <a:r>
              <a:rPr lang="zh-CN"/>
              <a:t>：</a:t>
            </a:r>
            <a:r>
              <a:t>原理图元件和封装是分开的</a:t>
            </a:r>
            <a:r>
              <a:rPr lang="zh-CN"/>
              <a:t>，</a:t>
            </a:r>
            <a:r>
              <a:t>仅在创建原理图之后才会为元器件分配封装</a:t>
            </a:r>
            <a:r>
              <a:rPr lang="zh-CN"/>
              <a:t>。</a:t>
            </a:r>
            <a:endParaRPr lang="zh-CN"/>
          </a:p>
        </p:txBody>
      </p:sp>
      <p:pic>
        <p:nvPicPr>
          <p:cNvPr id="3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513205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424624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>
                <a:sym typeface="+mn-ea"/>
              </a:rPr>
              <a:t>基本</a:t>
            </a:r>
            <a:r>
              <a:rPr lang="zh-CN">
                <a:sym typeface="+mn-ea"/>
              </a:rPr>
              <a:t>术语：</a:t>
            </a:r>
            <a:endParaRPr lang="zh-CN">
              <a:sym typeface="+mn-ea"/>
            </a:endParaRPr>
          </a:p>
          <a:p>
            <a:r>
              <a:rPr lang="en-US" altLang="zh-CN">
                <a:sym typeface="+mn-ea"/>
              </a:rPr>
              <a:t>Kicad</a:t>
            </a:r>
            <a:r>
              <a:rPr lang="zh-CN" altLang="en-US">
                <a:sym typeface="+mn-ea"/>
              </a:rPr>
              <a:t>使用了一些在电子设计自动化（EDA）软件领域相当标准的术语，以及一些针对 KiCad的特殊术语。 以下列出了KiCad文档和用户界面中最常用的</a:t>
            </a:r>
            <a:r>
              <a:rPr lang="zh-CN" altLang="en-US">
                <a:sym typeface="+mn-ea"/>
              </a:rPr>
              <a:t>一些术语。</a:t>
            </a:r>
            <a:endParaRPr>
              <a:sym typeface="+mn-ea"/>
            </a:endParaRPr>
          </a:p>
          <a:p>
            <a:endParaRPr>
              <a:sym typeface="+mn-ea"/>
            </a:endParaRPr>
          </a:p>
          <a:p>
            <a:pPr marL="342900" indent="-342900">
              <a:buFont typeface="Wingdings" panose="05000000000000000000" charset="0"/>
              <a:buChar char=""/>
            </a:pPr>
            <a:r>
              <a:rPr>
                <a:sym typeface="+mn-ea"/>
              </a:rPr>
              <a:t>原理图</a:t>
            </a:r>
            <a:r>
              <a:rPr lang="zh-CN">
                <a:sym typeface="+mn-ea"/>
              </a:rPr>
              <a:t>：</a:t>
            </a:r>
            <a:r>
              <a:rPr>
                <a:sym typeface="+mn-ea"/>
              </a:rPr>
              <a:t>电路的符号表示</a:t>
            </a:r>
            <a:r>
              <a:rPr lang="zh-CN">
                <a:sym typeface="+mn-ea"/>
              </a:rPr>
              <a:t>，即</a:t>
            </a:r>
            <a:r>
              <a:rPr>
                <a:sym typeface="+mn-ea"/>
              </a:rPr>
              <a:t>使用哪些组件以及它们之间建立了哪些连接</a:t>
            </a:r>
            <a:r>
              <a:rPr lang="zh-CN">
                <a:sym typeface="+mn-ea"/>
              </a:rPr>
              <a:t>。一个原理图是由是由一⻚或多⻚（张）的电路原理图组成的集合。 每个KiCad原理图文件代表一个单⻚。</a:t>
            </a:r>
            <a:r>
              <a:rPr>
                <a:sym typeface="+mn-ea"/>
              </a:rPr>
              <a:t>示意图符号</a:t>
            </a:r>
            <a:r>
              <a:rPr lang="zh-CN">
                <a:sym typeface="+mn-ea"/>
              </a:rPr>
              <a:t>：</a:t>
            </a:r>
            <a:r>
              <a:rPr>
                <a:sym typeface="+mn-ea"/>
              </a:rPr>
              <a:t>示意图中电子元件的图形表示，如电阻的</a:t>
            </a:r>
            <a:r>
              <a:rPr lang="en-US">
                <a:sym typeface="+mn-ea"/>
              </a:rPr>
              <a:t>Z</a:t>
            </a:r>
            <a:r>
              <a:rPr>
                <a:sym typeface="+mn-ea"/>
              </a:rPr>
              <a:t>字形或矩形</a:t>
            </a:r>
            <a:r>
              <a:rPr lang="zh-CN">
                <a:sym typeface="+mn-ea"/>
              </a:rPr>
              <a:t>，或</a:t>
            </a:r>
            <a:r>
              <a:rPr>
                <a:sym typeface="+mn-ea"/>
              </a:rPr>
              <a:t>运算放大器的三角形</a:t>
            </a:r>
            <a:r>
              <a:rPr lang="zh-CN">
                <a:sym typeface="+mn-ea"/>
              </a:rPr>
              <a:t>。</a:t>
            </a:r>
            <a:r>
              <a:rPr>
                <a:sym typeface="+mn-ea"/>
              </a:rPr>
              <a:t>原理图包含设计中每个组件的符号，符号中的电线连接引脚。</a:t>
            </a:r>
            <a:r>
              <a:rPr>
                <a:sym typeface="+mn-ea"/>
              </a:rPr>
              <a:t>通常</a:t>
            </a:r>
            <a:r>
              <a:rPr>
                <a:sym typeface="+mn-ea"/>
              </a:rPr>
              <a:t>在</a:t>
            </a:r>
            <a:r>
              <a:rPr lang="zh-CN">
                <a:sym typeface="+mn-ea"/>
              </a:rPr>
              <a:t>布置</a:t>
            </a:r>
            <a:r>
              <a:rPr>
                <a:sym typeface="+mn-ea"/>
              </a:rPr>
              <a:t>电路板之前先绘制原理图。</a:t>
            </a:r>
            <a:endParaRPr>
              <a:sym typeface="+mn-ea"/>
            </a:endParaRPr>
          </a:p>
        </p:txBody>
      </p:sp>
      <p:pic>
        <p:nvPicPr>
          <p:cNvPr id="3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513205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55308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>
                <a:sym typeface="+mn-ea"/>
              </a:rPr>
              <a:t>原理图示例：</a:t>
            </a:r>
            <a:r>
              <a:rPr lang="zh-CN">
                <a:sym typeface="+mn-ea"/>
              </a:rPr>
              <a:t>清晰大图可参考文档：</a:t>
            </a:r>
            <a:r>
              <a:rPr lang="zh-CN">
                <a:solidFill>
                  <a:srgbClr val="0645FF"/>
                </a:solidFill>
                <a:sym typeface="+mn-ea"/>
              </a:rPr>
              <a:t>getting_started_in_kicad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.pdf</a:t>
            </a:r>
            <a:r>
              <a:rPr lang="zh-CN">
                <a:sym typeface="+mn-ea"/>
              </a:rPr>
              <a:t>）</a:t>
            </a:r>
            <a:endParaRPr>
              <a:sym typeface="+mn-ea"/>
            </a:endParaRPr>
          </a:p>
        </p:txBody>
      </p:sp>
      <p:pic>
        <p:nvPicPr>
          <p:cNvPr id="3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513205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265" y="1937385"/>
            <a:ext cx="4444650" cy="4860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1476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342900" indent="-342900">
              <a:buFont typeface="Wingdings" panose="05000000000000000000" charset="0"/>
              <a:buChar char=""/>
            </a:pPr>
            <a:r>
              <a:rPr lang="zh-CN">
                <a:sym typeface="+mn-ea"/>
              </a:rPr>
              <a:t>层次式原理图：</a:t>
            </a:r>
            <a:r>
              <a:rPr>
                <a:sym typeface="+mn-ea"/>
              </a:rPr>
              <a:t>是由多个⻚</a:t>
            </a:r>
            <a:r>
              <a:rPr lang="zh-CN">
                <a:sym typeface="+mn-ea"/>
              </a:rPr>
              <a:t>面</a:t>
            </a:r>
            <a:r>
              <a:rPr>
                <a:sym typeface="+mn-ea"/>
              </a:rPr>
              <a:t>相互嵌套</a:t>
            </a:r>
            <a:r>
              <a:rPr lang="zh-CN">
                <a:sym typeface="+mn-ea"/>
              </a:rPr>
              <a:t>而</a:t>
            </a:r>
            <a:r>
              <a:rPr>
                <a:sym typeface="+mn-ea"/>
              </a:rPr>
              <a:t>成的原理图。 KiCad</a:t>
            </a:r>
            <a:r>
              <a:rPr lang="zh-CN">
                <a:sym typeface="+mn-ea"/>
              </a:rPr>
              <a:t>支</a:t>
            </a:r>
            <a:r>
              <a:rPr>
                <a:sym typeface="+mn-ea"/>
              </a:rPr>
              <a:t>持层次原理图，但在层次结构的顶部必须有⼀个</a:t>
            </a:r>
            <a:r>
              <a:rPr lang="zh-CN">
                <a:sym typeface="+mn-ea"/>
              </a:rPr>
              <a:t>根</a:t>
            </a:r>
            <a:r>
              <a:rPr>
                <a:sym typeface="+mn-ea"/>
              </a:rPr>
              <a:t>⻚</a:t>
            </a:r>
            <a:r>
              <a:rPr lang="zh-CN">
                <a:sym typeface="+mn-ea"/>
              </a:rPr>
              <a:t>面</a:t>
            </a:r>
            <a:r>
              <a:rPr>
                <a:sym typeface="+mn-ea"/>
              </a:rPr>
              <a:t>。 层次结构中的</a:t>
            </a:r>
            <a:r>
              <a:rPr lang="zh-CN">
                <a:sym typeface="+mn-ea"/>
              </a:rPr>
              <a:t>工</a:t>
            </a:r>
            <a:r>
              <a:rPr>
                <a:sym typeface="+mn-ea"/>
              </a:rPr>
              <a:t>作表（除根</a:t>
            </a:r>
            <a:r>
              <a:rPr lang="zh-CN">
                <a:sym typeface="+mn-ea"/>
              </a:rPr>
              <a:t>工</a:t>
            </a:r>
            <a:r>
              <a:rPr>
                <a:sym typeface="+mn-ea"/>
              </a:rPr>
              <a:t>作表外）可以被多次使</a:t>
            </a:r>
            <a:r>
              <a:rPr lang="zh-CN">
                <a:sym typeface="+mn-ea"/>
              </a:rPr>
              <a:t>用</a:t>
            </a:r>
            <a:r>
              <a:rPr>
                <a:sym typeface="+mn-ea"/>
              </a:rPr>
              <a:t>，例如，创建⼀个</a:t>
            </a:r>
            <a:r>
              <a:rPr lang="zh-CN">
                <a:sym typeface="+mn-ea"/>
              </a:rPr>
              <a:t>子</a:t>
            </a:r>
            <a:r>
              <a:rPr>
                <a:sym typeface="+mn-ea"/>
              </a:rPr>
              <a:t>电路的重复副本。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1476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342900" indent="-342900">
              <a:buFont typeface="Wingdings" panose="05000000000000000000" charset="0"/>
              <a:buChar char=""/>
            </a:pPr>
            <a:r>
              <a:rPr lang="zh-CN">
                <a:sym typeface="+mn-ea"/>
              </a:rPr>
              <a:t>印刷</a:t>
            </a:r>
            <a:r>
              <a:rPr>
                <a:sym typeface="+mn-ea"/>
              </a:rPr>
              <a:t>电路板</a:t>
            </a:r>
            <a:r>
              <a:rPr lang="zh-CN">
                <a:sym typeface="+mn-ea"/>
              </a:rPr>
              <a:t>（</a:t>
            </a:r>
            <a:r>
              <a:rPr lang="en-US" altLang="zh-CN">
                <a:sym typeface="+mn-ea"/>
              </a:rPr>
              <a:t>PCB</a:t>
            </a:r>
            <a:r>
              <a:rPr lang="zh-CN">
                <a:sym typeface="+mn-ea"/>
              </a:rPr>
              <a:t>）：</a:t>
            </a:r>
            <a:r>
              <a:rPr>
                <a:sym typeface="+mn-ea"/>
              </a:rPr>
              <a:t>是原理图 (或技术上的</a:t>
            </a:r>
            <a:r>
              <a:rPr lang="zh-CN">
                <a:sym typeface="+mn-ea"/>
              </a:rPr>
              <a:t>网</a:t>
            </a:r>
            <a:r>
              <a:rPr>
                <a:sym typeface="+mn-ea"/>
              </a:rPr>
              <a:t>表) 的物理实现</a:t>
            </a:r>
            <a:r>
              <a:rPr lang="zh-CN">
                <a:sym typeface="+mn-ea"/>
              </a:rPr>
              <a:t>，元件封装位于电路板上，铜轨道形成原理图中所述的链接。脚印是一组铜垫，与物理组件上的引脚相匹配。当电路板被制造和组装时，元件将被焊接到电路板上相应的印迹</a:t>
            </a:r>
            <a:r>
              <a:rPr lang="zh-CN">
                <a:sym typeface="+mn-ea"/>
              </a:rPr>
              <a:t>上。</a:t>
            </a:r>
            <a:endParaRPr lang="zh-CN"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55308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>
                <a:sym typeface="+mn-ea"/>
              </a:rPr>
              <a:t>电路板示例：</a:t>
            </a:r>
            <a:r>
              <a:rPr lang="zh-CN">
                <a:sym typeface="+mn-ea"/>
              </a:rPr>
              <a:t>清晰大图可参考文档：</a:t>
            </a:r>
            <a:r>
              <a:rPr lang="zh-CN">
                <a:solidFill>
                  <a:srgbClr val="0645FF"/>
                </a:solidFill>
                <a:sym typeface="+mn-ea"/>
              </a:rPr>
              <a:t>getting_started_in_kicad</a:t>
            </a:r>
            <a:r>
              <a:rPr lang="en-US" altLang="zh-CN">
                <a:solidFill>
                  <a:srgbClr val="0645FF"/>
                </a:solidFill>
                <a:sym typeface="+mn-ea"/>
              </a:rPr>
              <a:t>.pdf</a:t>
            </a:r>
            <a:r>
              <a:rPr lang="zh-CN">
                <a:sym typeface="+mn-ea"/>
              </a:rPr>
              <a:t>）</a:t>
            </a:r>
            <a:endParaRPr>
              <a:sym typeface="+mn-ea"/>
            </a:endParaRPr>
          </a:p>
        </p:txBody>
      </p:sp>
      <p:pic>
        <p:nvPicPr>
          <p:cNvPr id="3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513205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415" y="1887855"/>
            <a:ext cx="6567170" cy="477647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101473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342900" indent="-342900">
              <a:buFont typeface="Wingdings" panose="05000000000000000000" charset="0"/>
              <a:buChar char=""/>
            </a:pPr>
            <a:r>
              <a:rPr>
                <a:sym typeface="+mn-ea"/>
              </a:rPr>
              <a:t>KiCad提供了一个由用</a:t>
            </a:r>
            <a:r>
              <a:rPr lang="zh-CN">
                <a:sym typeface="+mn-ea"/>
              </a:rPr>
              <a:t>户贡</a:t>
            </a:r>
            <a:r>
              <a:rPr>
                <a:sym typeface="+mn-ea"/>
              </a:rPr>
              <a:t>献的高</a:t>
            </a:r>
            <a:r>
              <a:rPr lang="zh-CN">
                <a:sym typeface="+mn-ea"/>
              </a:rPr>
              <a:t>质</a:t>
            </a:r>
            <a:r>
              <a:rPr>
                <a:sym typeface="+mn-ea"/>
              </a:rPr>
              <a:t>量符号和</a:t>
            </a:r>
            <a:r>
              <a:rPr lang="zh-CN">
                <a:sym typeface="+mn-ea"/>
              </a:rPr>
              <a:t>示意图组成</a:t>
            </a:r>
            <a:r>
              <a:rPr>
                <a:sym typeface="+mn-ea"/>
              </a:rPr>
              <a:t>的</a:t>
            </a:r>
            <a:r>
              <a:rPr lang="zh-CN">
                <a:sym typeface="+mn-ea"/>
              </a:rPr>
              <a:t>大</a:t>
            </a:r>
            <a:r>
              <a:rPr>
                <a:sym typeface="+mn-ea"/>
              </a:rPr>
              <a:t>型</a:t>
            </a:r>
            <a:r>
              <a:rPr lang="zh-CN">
                <a:sym typeface="+mn-ea"/>
              </a:rPr>
              <a:t>库</a:t>
            </a:r>
            <a:r>
              <a:rPr>
                <a:sym typeface="+mn-ea"/>
              </a:rPr>
              <a:t> ，但</a:t>
            </a:r>
            <a:r>
              <a:rPr lang="zh-CN">
                <a:sym typeface="+mn-ea"/>
              </a:rPr>
              <a:t>创</a:t>
            </a:r>
            <a:r>
              <a:rPr>
                <a:sym typeface="+mn-ea"/>
              </a:rPr>
              <a:t>建新的符号和示意</a:t>
            </a:r>
            <a:r>
              <a:rPr lang="zh-CN">
                <a:sym typeface="+mn-ea"/>
              </a:rPr>
              <a:t>图</a:t>
            </a:r>
            <a:r>
              <a:rPr>
                <a:sym typeface="+mn-ea"/>
              </a:rPr>
              <a:t>或修改</a:t>
            </a:r>
            <a:r>
              <a:rPr lang="zh-CN">
                <a:sym typeface="+mn-ea"/>
              </a:rPr>
              <a:t>现</a:t>
            </a:r>
            <a:r>
              <a:rPr>
                <a:sym typeface="+mn-ea"/>
              </a:rPr>
              <a:t>有符号和示意</a:t>
            </a:r>
            <a:r>
              <a:rPr lang="zh-CN">
                <a:sym typeface="+mn-ea"/>
              </a:rPr>
              <a:t>图</a:t>
            </a:r>
            <a:r>
              <a:rPr>
                <a:sym typeface="+mn-ea"/>
              </a:rPr>
              <a:t>形也很</a:t>
            </a:r>
            <a:r>
              <a:rPr lang="zh-CN">
                <a:sym typeface="+mn-ea"/>
              </a:rPr>
              <a:t>简单。</a:t>
            </a:r>
            <a:endParaRPr lang="zh-CN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38655" y="2637155"/>
            <a:ext cx="3423920" cy="32562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600" y="2202815"/>
            <a:ext cx="2820035" cy="42398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23996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342900" indent="-342900">
              <a:buFont typeface="Wingdings" panose="05000000000000000000" charset="0"/>
              <a:buChar char=""/>
            </a:pPr>
            <a:r>
              <a:rPr lang="zh-CN">
                <a:sym typeface="+mn-ea"/>
              </a:rPr>
              <a:t>符号：是一个可以放在原理图上的电路元件。 符号可以代表物理电气元件，如电阻或微控制器，或非物理概念，如电源或地线。 符号有引脚，作为连接点，可以在原理图中相互连接。 对于物理元件，每个引脚都对应于元件上的一个不同的物理连接（例如，一个电阻符号将有两个引脚，⼀个用于电阻的每个终端）。 符号被存储在符号库中，因 它们可以在许多原理图中使</a:t>
            </a:r>
            <a:r>
              <a:rPr lang="zh-CN">
                <a:sym typeface="+mn-ea"/>
              </a:rPr>
              <a:t>用。</a:t>
            </a:r>
            <a:endParaRPr lang="zh-CN"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组合 1"/>
          <p:cNvGrpSpPr/>
          <p:nvPr/>
        </p:nvGrpSpPr>
        <p:grpSpPr>
          <a:xfrm>
            <a:off x="2018049" y="2440242"/>
            <a:ext cx="8155902" cy="1621917"/>
            <a:chOff x="0" y="0"/>
            <a:chExt cx="8155901" cy="1621915"/>
          </a:xfrm>
        </p:grpSpPr>
        <p:sp>
          <p:nvSpPr>
            <p:cNvPr id="199" name="文本框 4"/>
            <p:cNvSpPr txBox="1"/>
            <p:nvPr/>
          </p:nvSpPr>
          <p:spPr>
            <a:xfrm>
              <a:off x="1838450" y="485397"/>
              <a:ext cx="6317452" cy="9793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4500" b="1">
                  <a:solidFill>
                    <a:srgbClr val="0847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KiC</a:t>
              </a:r>
              <a:r>
                <a:rPr lang="en-US"/>
                <a:t>ad</a:t>
              </a:r>
              <a:r>
                <a:rPr lang="zh-CN" altLang="en-US"/>
                <a:t>概述</a:t>
              </a:r>
              <a:endParaRPr lang="zh-CN" altLang="en-US"/>
            </a:p>
          </p:txBody>
        </p:sp>
        <p:pic>
          <p:nvPicPr>
            <p:cNvPr id="200" name="图片 5" descr="图片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0" y="0"/>
              <a:ext cx="1487845" cy="1621916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202" name="组合 1"/>
          <p:cNvSpPr txBox="1"/>
          <p:nvPr/>
        </p:nvSpPr>
        <p:spPr>
          <a:xfrm>
            <a:off x="3082859" y="2614517"/>
            <a:ext cx="807175" cy="1247966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>
            <a:lvl1pPr algn="ctr">
              <a:defRPr sz="4900">
                <a:solidFill>
                  <a:srgbClr val="1856FF"/>
                </a:solidFill>
                <a:latin typeface="Baloo Bhaijaan Regular" panose="03080902040302020200"/>
                <a:ea typeface="Baloo Bhaijaan Regular" panose="03080902040302020200"/>
                <a:cs typeface="Baloo Bhaijaan Regular" panose="03080902040302020200"/>
                <a:sym typeface="Baloo Bhaijaan Regular" panose="03080902040302020200"/>
              </a:defRPr>
            </a:lvl1pPr>
          </a:lstStyle>
          <a:p>
            <a:r>
              <a:t>01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23996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342900" indent="-342900">
              <a:buFont typeface="Wingdings" panose="05000000000000000000" charset="0"/>
              <a:buChar char=""/>
            </a:pPr>
            <a:r>
              <a:rPr lang="zh-CN">
                <a:sym typeface="+mn-ea"/>
              </a:rPr>
              <a:t>网表：</a:t>
            </a:r>
            <a:r>
              <a:rPr>
                <a:sym typeface="+mn-ea"/>
              </a:rPr>
              <a:t>是原理图的</a:t>
            </a:r>
            <a:r>
              <a:rPr lang="zh-CN">
                <a:sym typeface="+mn-ea"/>
              </a:rPr>
              <a:t>一</a:t>
            </a:r>
            <a:r>
              <a:rPr>
                <a:sym typeface="+mn-ea"/>
              </a:rPr>
              <a:t>种</a:t>
            </a:r>
            <a:r>
              <a:rPr lang="zh-CN">
                <a:sym typeface="+mn-ea"/>
              </a:rPr>
              <a:t>表示</a:t>
            </a:r>
            <a:r>
              <a:rPr>
                <a:sym typeface="+mn-ea"/>
              </a:rPr>
              <a:t>，</a:t>
            </a:r>
            <a:r>
              <a:rPr lang="zh-CN">
                <a:sym typeface="+mn-ea"/>
              </a:rPr>
              <a:t>用</a:t>
            </a:r>
            <a:r>
              <a:rPr>
                <a:sym typeface="+mn-ea"/>
              </a:rPr>
              <a:t>于向另⼀个程序传递信息。 各种EDA程序</a:t>
            </a:r>
            <a:r>
              <a:rPr lang="zh-CN">
                <a:sym typeface="+mn-ea"/>
              </a:rPr>
              <a:t>使用</a:t>
            </a:r>
            <a:r>
              <a:rPr>
                <a:sym typeface="+mn-ea"/>
              </a:rPr>
              <a:t>许多</a:t>
            </a:r>
            <a:r>
              <a:rPr lang="zh-CN">
                <a:sym typeface="+mn-ea"/>
              </a:rPr>
              <a:t>网</a:t>
            </a:r>
            <a:r>
              <a:rPr>
                <a:sym typeface="+mn-ea"/>
              </a:rPr>
              <a:t>表格式，KiCad 有</a:t>
            </a:r>
            <a:r>
              <a:rPr lang="zh-CN">
                <a:sym typeface="+mn-ea"/>
              </a:rPr>
              <a:t>自己</a:t>
            </a:r>
            <a:r>
              <a:rPr>
                <a:sym typeface="+mn-ea"/>
              </a:rPr>
              <a:t>的</a:t>
            </a:r>
            <a:r>
              <a:rPr lang="zh-CN">
                <a:sym typeface="+mn-ea"/>
              </a:rPr>
              <a:t>网</a:t>
            </a:r>
            <a:r>
              <a:rPr>
                <a:sym typeface="+mn-ea"/>
              </a:rPr>
              <a:t>表格式，内部</a:t>
            </a:r>
            <a:r>
              <a:rPr lang="zh-CN">
                <a:sym typeface="+mn-ea"/>
              </a:rPr>
              <a:t>用</a:t>
            </a:r>
            <a:r>
              <a:rPr>
                <a:sym typeface="+mn-ea"/>
              </a:rPr>
              <a:t>于在原理图和PCB编辑器之间来回传递信息。 </a:t>
            </a:r>
            <a:r>
              <a:rPr lang="zh-CN">
                <a:sym typeface="+mn-ea"/>
              </a:rPr>
              <a:t>网</a:t>
            </a:r>
            <a:r>
              <a:rPr>
                <a:sym typeface="+mn-ea"/>
              </a:rPr>
              <a:t>表包含（除其他外）所有关于哪些引脚相互连接的信息，以及应该给每个</a:t>
            </a:r>
            <a:r>
              <a:rPr lang="zh-CN">
                <a:sym typeface="+mn-ea"/>
              </a:rPr>
              <a:t>网</a:t>
            </a:r>
            <a:r>
              <a:rPr>
                <a:sym typeface="+mn-ea"/>
              </a:rPr>
              <a:t>络，或⼀组连接的引脚起什么名字。 </a:t>
            </a:r>
            <a:r>
              <a:rPr lang="zh-CN">
                <a:sym typeface="+mn-ea"/>
              </a:rPr>
              <a:t>网</a:t>
            </a:r>
            <a:r>
              <a:rPr>
                <a:sym typeface="+mn-ea"/>
              </a:rPr>
              <a:t>表可以写</a:t>
            </a:r>
            <a:r>
              <a:rPr lang="zh-CN">
                <a:sym typeface="+mn-ea"/>
              </a:rPr>
              <a:t>入网</a:t>
            </a:r>
            <a:r>
              <a:rPr>
                <a:sym typeface="+mn-ea"/>
              </a:rPr>
              <a:t>表</a:t>
            </a:r>
            <a:r>
              <a:rPr lang="zh-CN">
                <a:sym typeface="+mn-ea"/>
              </a:rPr>
              <a:t>文</a:t>
            </a:r>
            <a:r>
              <a:rPr>
                <a:sym typeface="+mn-ea"/>
              </a:rPr>
              <a:t>件，但在现代版本的KiCad中，作为正常</a:t>
            </a:r>
            <a:r>
              <a:rPr lang="zh-CN">
                <a:sym typeface="+mn-ea"/>
              </a:rPr>
              <a:t>工</a:t>
            </a:r>
            <a:r>
              <a:rPr>
                <a:sym typeface="+mn-ea"/>
              </a:rPr>
              <a:t>作流程的</a:t>
            </a:r>
            <a:r>
              <a:rPr lang="zh-CN">
                <a:sym typeface="+mn-ea"/>
              </a:rPr>
              <a:t>一</a:t>
            </a:r>
            <a:r>
              <a:rPr>
                <a:sym typeface="+mn-ea"/>
              </a:rPr>
              <a:t>部分，这并不是必须的。</a:t>
            </a:r>
            <a:endParaRPr lang="zh-CN"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28613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342900" indent="-342900">
              <a:buFont typeface="Wingdings" panose="05000000000000000000" charset="0"/>
              <a:buChar char=""/>
            </a:pPr>
            <a:r>
              <a:rPr lang="zh-CN">
                <a:sym typeface="+mn-ea"/>
              </a:rPr>
              <a:t>封装：</a:t>
            </a:r>
            <a:r>
              <a:rPr>
                <a:sym typeface="+mn-ea"/>
              </a:rPr>
              <a:t>是可以放置在PCB上的电路元件。 封装通常代表物理电</a:t>
            </a:r>
            <a:r>
              <a:rPr lang="zh-CN">
                <a:sym typeface="+mn-ea"/>
              </a:rPr>
              <a:t>气</a:t>
            </a:r>
            <a:r>
              <a:rPr>
                <a:sym typeface="+mn-ea"/>
              </a:rPr>
              <a:t>元件，但也可以</a:t>
            </a:r>
            <a:r>
              <a:rPr lang="zh-CN">
                <a:sym typeface="+mn-ea"/>
              </a:rPr>
              <a:t>用</a:t>
            </a:r>
            <a:r>
              <a:rPr>
                <a:sym typeface="+mn-ea"/>
              </a:rPr>
              <a:t>作设计元素库 (丝印LOGO、铜质天线和线圈等) 。 封装可以有焊盘，</a:t>
            </a:r>
            <a:r>
              <a:rPr lang="zh-CN">
                <a:sym typeface="+mn-ea"/>
              </a:rPr>
              <a:t>表示</a:t>
            </a:r>
            <a:r>
              <a:rPr>
                <a:sym typeface="+mn-ea"/>
              </a:rPr>
              <a:t>电连接的铜区。 </a:t>
            </a:r>
            <a:r>
              <a:rPr lang="zh-CN">
                <a:sym typeface="+mn-ea"/>
              </a:rPr>
              <a:t>网</a:t>
            </a:r>
            <a:r>
              <a:rPr>
                <a:sym typeface="+mn-ea"/>
              </a:rPr>
              <a:t>表将把符号引脚与封装焊盘相关联。</a:t>
            </a:r>
            <a:endParaRPr>
              <a:sym typeface="+mn-ea"/>
            </a:endParaRPr>
          </a:p>
          <a:p>
            <a:pPr marL="342900" indent="-342900">
              <a:buFont typeface="Wingdings" panose="05000000000000000000" charset="0"/>
              <a:buChar char=""/>
            </a:pPr>
            <a:endParaRPr>
              <a:sym typeface="+mn-ea"/>
            </a:endParaRPr>
          </a:p>
          <a:p>
            <a:pPr marL="342900" indent="-342900">
              <a:buFont typeface="Wingdings" panose="05000000000000000000" charset="0"/>
              <a:buChar char=""/>
            </a:pPr>
            <a:r>
              <a:rPr lang="zh-CN">
                <a:sym typeface="+mn-ea"/>
              </a:rPr>
              <a:t>绘制：是从设计创建制造输出的过程。这些输出可能包括机器可读的格式，如Gerber文件或拾取和放置列表，以及</a:t>
            </a:r>
            <a:r>
              <a:rPr lang="zh-CN">
                <a:sym typeface="+mn-ea"/>
              </a:rPr>
              <a:t>人类可读的格式，如PDF图纸。</a:t>
            </a:r>
            <a:endParaRPr lang="zh-CN"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23996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342900" indent="-342900">
              <a:buFont typeface="Wingdings" panose="05000000000000000000" charset="0"/>
              <a:buChar char=""/>
            </a:pPr>
            <a:r>
              <a:rPr lang="zh-CN">
                <a:sym typeface="+mn-ea"/>
              </a:rPr>
              <a:t>图框：</a:t>
            </a:r>
            <a:r>
              <a:rPr>
                <a:sym typeface="+mn-ea"/>
              </a:rPr>
              <a:t>是⼀个绘图模板，通常包含⼀个标题块和框架，⽤作原理图和 PCB 绘图的模板。</a:t>
            </a:r>
            <a:endParaRPr>
              <a:sym typeface="+mn-ea"/>
            </a:endParaRPr>
          </a:p>
          <a:p>
            <a:pPr marL="342900" indent="-342900">
              <a:buFont typeface="Wingdings" panose="05000000000000000000" charset="0"/>
              <a:buChar char=""/>
            </a:pPr>
            <a:endParaRPr lang="zh-CN">
              <a:sym typeface="+mn-ea"/>
            </a:endParaRPr>
          </a:p>
          <a:p>
            <a:pPr marL="342900" indent="-342900">
              <a:buFont typeface="Wingdings" panose="05000000000000000000" charset="0"/>
              <a:buChar char=""/>
            </a:pPr>
            <a:r>
              <a:rPr lang="en-US" altLang="zh-CN">
                <a:sym typeface="+mn-ea"/>
              </a:rPr>
              <a:t>Ngspice</a:t>
            </a:r>
            <a:r>
              <a:rPr lang="zh-CN" altLang="en-US">
                <a:sym typeface="+mn-ea"/>
              </a:rPr>
              <a:t>：是⼀个混合信号电路模拟器，最初基于伯克利 (Berkeley) SPICE，集成到 KiCad 的原理图编辑器中。 通 过将符号与附着的 SPICE 模型⼀起使⽤，可以在 KiCad 原理图上运⾏电路仿真，并以图形⽅式绘制结果。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矩形 2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3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/>
              <a:t>工作流程图：（清晰大图可参考文档：</a:t>
            </a:r>
            <a:r>
              <a:rPr lang="zh-CN">
                <a:solidFill>
                  <a:srgbClr val="0645FF"/>
                </a:solidFill>
              </a:rPr>
              <a:t>getting_started_in_kicad</a:t>
            </a:r>
            <a:r>
              <a:rPr lang="en-US" altLang="zh-CN">
                <a:solidFill>
                  <a:srgbClr val="0645FF"/>
                </a:solidFill>
              </a:rPr>
              <a:t>.pdf</a:t>
            </a:r>
            <a:r>
              <a:rPr lang="zh-CN"/>
              <a:t>）</a:t>
            </a:r>
            <a:endParaRPr lang="en-US" alt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" name="图片 1" descr="kicad_flowchar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483" y="1888490"/>
            <a:ext cx="4217035" cy="46323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矩形 2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3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5" name="文本框 11"/>
          <p:cNvSpPr txBox="1"/>
          <p:nvPr/>
        </p:nvSpPr>
        <p:spPr>
          <a:xfrm>
            <a:off x="911225" y="1327937"/>
            <a:ext cx="10283887" cy="439991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/>
              <a:t>工作流程图：</a:t>
            </a:r>
            <a:endParaRPr lang="zh-CN"/>
          </a:p>
          <a:p>
            <a:endParaRPr lang="zh-CN"/>
          </a:p>
          <a:p>
            <a:r>
              <a:rPr lang="en-US" altLang="zh-CN"/>
              <a:t>通常，首先</a:t>
            </a:r>
            <a:r>
              <a:rPr lang="zh-CN" altLang="en-US">
                <a:highlight>
                  <a:srgbClr val="FFFF00"/>
                </a:highlight>
              </a:rPr>
              <a:t>绘</a:t>
            </a:r>
            <a:r>
              <a:rPr lang="en-US" altLang="zh-CN">
                <a:highlight>
                  <a:srgbClr val="FFFF00"/>
                </a:highlight>
              </a:rPr>
              <a:t>制原理</a:t>
            </a:r>
            <a:r>
              <a:rPr lang="zh-CN" altLang="en-US">
                <a:highlight>
                  <a:srgbClr val="FFFF00"/>
                </a:highlight>
              </a:rPr>
              <a:t>图</a:t>
            </a:r>
            <a:r>
              <a:rPr lang="en-US" altLang="zh-CN"/>
              <a:t>。</a:t>
            </a:r>
            <a:r>
              <a:rPr lang="zh-CN" altLang="en-US"/>
              <a:t>这</a:t>
            </a:r>
            <a:r>
              <a:rPr lang="en-US" altLang="zh-CN"/>
              <a:t>意味着将符号添加到原理</a:t>
            </a:r>
            <a:r>
              <a:rPr lang="zh-CN" altLang="en-US"/>
              <a:t>图</a:t>
            </a:r>
            <a:r>
              <a:rPr lang="en-US" altLang="zh-CN"/>
              <a:t>中，并</a:t>
            </a:r>
            <a:r>
              <a:rPr lang="zh-CN" altLang="en-US"/>
              <a:t>绘</a:t>
            </a:r>
            <a:r>
              <a:rPr lang="en-US" altLang="zh-CN"/>
              <a:t>制它</a:t>
            </a:r>
            <a:r>
              <a:rPr lang="zh-CN" altLang="en-US"/>
              <a:t>们</a:t>
            </a:r>
            <a:r>
              <a:rPr lang="en-US" altLang="zh-CN"/>
              <a:t>之</a:t>
            </a:r>
            <a:r>
              <a:rPr lang="zh-CN" altLang="en-US"/>
              <a:t>间</a:t>
            </a:r>
            <a:r>
              <a:rPr lang="en-US" altLang="zh-CN"/>
              <a:t>的</a:t>
            </a:r>
            <a:r>
              <a:rPr lang="zh-CN" altLang="en-US"/>
              <a:t>连</a:t>
            </a:r>
            <a:r>
              <a:rPr lang="en-US" altLang="zh-CN"/>
              <a:t>接。如果没有合适的符号， 可能需要</a:t>
            </a:r>
            <a:r>
              <a:rPr lang="zh-CN" altLang="en-US"/>
              <a:t>创</a:t>
            </a:r>
            <a:r>
              <a:rPr lang="en-US" altLang="zh-CN"/>
              <a:t>建自定</a:t>
            </a:r>
            <a:r>
              <a:rPr lang="zh-CN" altLang="en-US"/>
              <a:t>义</a:t>
            </a:r>
            <a:r>
              <a:rPr lang="en-US" altLang="zh-CN"/>
              <a:t>符号。在此</a:t>
            </a:r>
            <a:r>
              <a:rPr lang="zh-CN" altLang="en-US"/>
              <a:t>阶</a:t>
            </a:r>
            <a:r>
              <a:rPr lang="en-US" altLang="zh-CN"/>
              <a:t>段，</a:t>
            </a:r>
            <a:r>
              <a:rPr lang="zh-CN" altLang="en-US"/>
              <a:t>还</a:t>
            </a:r>
            <a:r>
              <a:rPr lang="en-US" altLang="zh-CN"/>
              <a:t>会</a:t>
            </a:r>
            <a:r>
              <a:rPr lang="zh-CN" altLang="en-US"/>
              <a:t>为</a:t>
            </a:r>
            <a:r>
              <a:rPr lang="en-US" altLang="zh-CN"/>
              <a:t>每个</a:t>
            </a:r>
            <a:r>
              <a:rPr lang="zh-CN" altLang="en-US"/>
              <a:t>组</a:t>
            </a:r>
            <a:r>
              <a:rPr lang="en-US" altLang="zh-CN"/>
              <a:t>件</a:t>
            </a:r>
            <a:r>
              <a:rPr lang="zh-CN" altLang="en-US"/>
              <a:t>选择</a:t>
            </a:r>
            <a:r>
              <a:rPr lang="en-US" altLang="zh-CN"/>
              <a:t>示意</a:t>
            </a:r>
            <a:r>
              <a:rPr lang="zh-CN" altLang="en-US"/>
              <a:t>图</a:t>
            </a:r>
            <a:r>
              <a:rPr lang="en-US" altLang="zh-CN"/>
              <a:t>，并根据需要</a:t>
            </a:r>
            <a:r>
              <a:rPr lang="zh-CN" altLang="en-US"/>
              <a:t>创</a:t>
            </a:r>
            <a:r>
              <a:rPr lang="en-US" altLang="zh-CN"/>
              <a:t>建自</a:t>
            </a:r>
            <a:r>
              <a:rPr lang="zh-CN" altLang="en-US"/>
              <a:t>定义</a:t>
            </a:r>
            <a:r>
              <a:rPr lang="en-US" altLang="zh-CN"/>
              <a:t>示意</a:t>
            </a:r>
            <a:r>
              <a:rPr lang="zh-CN" altLang="en-US"/>
              <a:t>图</a:t>
            </a:r>
            <a:r>
              <a:rPr lang="en-US" altLang="zh-CN"/>
              <a:t> 。当原理</a:t>
            </a:r>
            <a:r>
              <a:rPr lang="zh-CN" altLang="en-US"/>
              <a:t>图</a:t>
            </a:r>
            <a:r>
              <a:rPr lang="en-US" altLang="zh-CN"/>
              <a:t>完成并且</a:t>
            </a:r>
            <a:r>
              <a:rPr lang="zh-CN" altLang="en-US"/>
              <a:t>设计通过电</a:t>
            </a:r>
            <a:r>
              <a:rPr lang="en-US" altLang="zh-CN"/>
              <a:t>气</a:t>
            </a:r>
            <a:r>
              <a:rPr lang="zh-CN" altLang="en-US"/>
              <a:t>规则检查</a:t>
            </a:r>
            <a:r>
              <a:rPr lang="en-US" altLang="zh-CN"/>
              <a:t>（ERC）</a:t>
            </a:r>
            <a:r>
              <a:rPr lang="zh-CN" altLang="en-US"/>
              <a:t>时</a:t>
            </a:r>
            <a:r>
              <a:rPr lang="en-US" altLang="zh-CN"/>
              <a:t>，原理</a:t>
            </a:r>
            <a:r>
              <a:rPr lang="zh-CN" altLang="en-US"/>
              <a:t>图</a:t>
            </a:r>
            <a:r>
              <a:rPr lang="en-US" altLang="zh-CN"/>
              <a:t>中的</a:t>
            </a:r>
            <a:r>
              <a:rPr lang="zh-CN" altLang="en-US"/>
              <a:t>设计</a:t>
            </a:r>
            <a:r>
              <a:rPr lang="en-US" altLang="zh-CN"/>
              <a:t>信息将</a:t>
            </a:r>
            <a:r>
              <a:rPr lang="zh-CN" altLang="en-US"/>
              <a:t>传输</a:t>
            </a:r>
            <a:r>
              <a:rPr lang="en-US" altLang="zh-CN"/>
              <a:t>到板</a:t>
            </a:r>
            <a:r>
              <a:rPr lang="zh-CN" altLang="en-US"/>
              <a:t>编辑</a:t>
            </a:r>
            <a:r>
              <a:rPr lang="en-US" altLang="zh-CN"/>
              <a:t>器并开始布局。 </a:t>
            </a:r>
            <a:endParaRPr lang="en-US" altLang="zh-CN"/>
          </a:p>
          <a:p>
            <a:r>
              <a:rPr lang="en-US" altLang="zh-CN">
                <a:highlight>
                  <a:srgbClr val="FFFF00"/>
                </a:highlight>
              </a:rPr>
              <a:t>示意</a:t>
            </a:r>
            <a:r>
              <a:rPr lang="zh-CN" altLang="en-US">
                <a:highlight>
                  <a:srgbClr val="FFFF00"/>
                </a:highlight>
              </a:rPr>
              <a:t>图</a:t>
            </a:r>
            <a:r>
              <a:rPr lang="en-US" altLang="zh-CN"/>
              <a:t>描述了</a:t>
            </a:r>
            <a:r>
              <a:rPr lang="zh-CN" altLang="en-US"/>
              <a:t>设计</a:t>
            </a:r>
            <a:r>
              <a:rPr lang="en-US" altLang="zh-CN"/>
              <a:t>中的哪些</a:t>
            </a:r>
            <a:r>
              <a:rPr lang="zh-CN" altLang="en-US"/>
              <a:t>组</a:t>
            </a:r>
            <a:r>
              <a:rPr lang="en-US" altLang="zh-CN"/>
              <a:t>件以及它</a:t>
            </a:r>
            <a:r>
              <a:rPr lang="zh-CN" altLang="en-US"/>
              <a:t>们</a:t>
            </a:r>
            <a:r>
              <a:rPr lang="en-US" altLang="zh-CN"/>
              <a:t>是如何</a:t>
            </a:r>
            <a:r>
              <a:rPr lang="zh-CN" altLang="en-US"/>
              <a:t>连</a:t>
            </a:r>
            <a:r>
              <a:rPr lang="en-US" altLang="zh-CN"/>
              <a:t>接的；板</a:t>
            </a:r>
            <a:r>
              <a:rPr lang="zh-CN" altLang="en-US"/>
              <a:t>编辑</a:t>
            </a:r>
            <a:r>
              <a:rPr lang="en-US" altLang="zh-CN"/>
              <a:t>器使用</a:t>
            </a:r>
            <a:r>
              <a:rPr lang="zh-CN" altLang="en-US"/>
              <a:t>这</a:t>
            </a:r>
            <a:r>
              <a:rPr lang="en-US" altLang="zh-CN"/>
              <a:t>些信息使布局更容易，并防止原理</a:t>
            </a:r>
            <a:r>
              <a:rPr lang="zh-CN" altLang="en-US"/>
              <a:t>图</a:t>
            </a:r>
            <a:r>
              <a:rPr lang="en-US" altLang="zh-CN"/>
              <a:t>和PCB之</a:t>
            </a:r>
            <a:r>
              <a:rPr lang="zh-CN" altLang="en-US"/>
              <a:t>间</a:t>
            </a:r>
            <a:r>
              <a:rPr lang="en-US" altLang="zh-CN"/>
              <a:t>的不匹配。布局</a:t>
            </a:r>
            <a:r>
              <a:rPr lang="zh-CN" altLang="en-US"/>
              <a:t>过</a:t>
            </a:r>
            <a:r>
              <a:rPr lang="en-US" altLang="zh-CN"/>
              <a:t>程需要在</a:t>
            </a:r>
            <a:r>
              <a:rPr lang="zh-CN" altLang="en-US"/>
              <a:t>电</a:t>
            </a:r>
            <a:r>
              <a:rPr lang="en-US" altLang="zh-CN"/>
              <a:t>路板上</a:t>
            </a:r>
            <a:r>
              <a:rPr lang="zh-CN" altLang="en-US"/>
              <a:t>仔细</a:t>
            </a:r>
            <a:r>
              <a:rPr lang="en-US" altLang="zh-CN"/>
              <a:t>放置每个封装。在元件放置之后，基于原理</a:t>
            </a:r>
            <a:r>
              <a:rPr lang="zh-CN" altLang="en-US"/>
              <a:t>图</a:t>
            </a:r>
            <a:r>
              <a:rPr lang="en-US" altLang="zh-CN"/>
              <a:t>中的</a:t>
            </a:r>
            <a:r>
              <a:rPr lang="zh-CN" altLang="en-US"/>
              <a:t>连</a:t>
            </a:r>
            <a:r>
              <a:rPr lang="en-US" altLang="zh-CN"/>
              <a:t>接以及其他</a:t>
            </a:r>
            <a:r>
              <a:rPr lang="zh-CN" altLang="en-US"/>
              <a:t>电</a:t>
            </a:r>
            <a:r>
              <a:rPr lang="en-US" altLang="zh-CN"/>
              <a:t>气</a:t>
            </a:r>
            <a:r>
              <a:rPr lang="zh-CN" altLang="en-US"/>
              <a:t>考虑</a:t>
            </a:r>
            <a:r>
              <a:rPr lang="en-US" altLang="zh-CN"/>
              <a:t>因素，如迹</a:t>
            </a:r>
            <a:r>
              <a:rPr lang="zh-CN" altLang="en-US"/>
              <a:t>线电</a:t>
            </a:r>
            <a:r>
              <a:rPr lang="en-US" altLang="zh-CN"/>
              <a:t>阻、受控阻抗要求、串</a:t>
            </a:r>
            <a:r>
              <a:rPr lang="zh-CN" altLang="en-US"/>
              <a:t>扰</a:t>
            </a:r>
            <a:r>
              <a:rPr lang="en-US" altLang="zh-CN"/>
              <a:t>等，在元件之</a:t>
            </a:r>
            <a:r>
              <a:rPr lang="zh-CN" altLang="en-US"/>
              <a:t>间</a:t>
            </a:r>
            <a:r>
              <a:rPr lang="en-US" altLang="zh-CN"/>
              <a:t>制</a:t>
            </a:r>
            <a:r>
              <a:rPr lang="zh-CN" altLang="en-US"/>
              <a:t>铜</a:t>
            </a:r>
            <a:r>
              <a:rPr lang="en-US" altLang="zh-CN"/>
              <a:t>迹</a:t>
            </a:r>
            <a:r>
              <a:rPr lang="zh-CN" altLang="en-US"/>
              <a:t>线</a:t>
            </a:r>
            <a:r>
              <a:rPr lang="en-US" altLang="zh-CN"/>
              <a:t> 。 通常，在布局开始后，需要更新示意</a:t>
            </a:r>
            <a:r>
              <a:rPr lang="zh-CN" altLang="en-US"/>
              <a:t>图</a:t>
            </a:r>
            <a:r>
              <a:rPr lang="en-US" altLang="zh-CN"/>
              <a:t>；原理</a:t>
            </a:r>
            <a:r>
              <a:rPr lang="zh-CN" altLang="en-US"/>
              <a:t>图</a:t>
            </a:r>
            <a:r>
              <a:rPr lang="en-US" altLang="zh-CN"/>
              <a:t>的</a:t>
            </a:r>
            <a:r>
              <a:rPr lang="zh-CN" altLang="en-US"/>
              <a:t>变</a:t>
            </a:r>
            <a:r>
              <a:rPr lang="en-US" altLang="zh-CN"/>
              <a:t>化可以很容易地引入到板</a:t>
            </a:r>
            <a:r>
              <a:rPr lang="zh-CN" altLang="en-US"/>
              <a:t>设计</a:t>
            </a:r>
            <a:r>
              <a:rPr lang="en-US" altLang="zh-CN"/>
              <a:t>中。相反的情况</a:t>
            </a:r>
            <a:r>
              <a:rPr lang="zh-CN" altLang="en-US"/>
              <a:t>经</a:t>
            </a:r>
            <a:r>
              <a:rPr lang="en-US" altLang="zh-CN"/>
              <a:t>常</a:t>
            </a:r>
            <a:r>
              <a:rPr lang="zh-CN" altLang="en-US"/>
              <a:t>发</a:t>
            </a:r>
            <a:r>
              <a:rPr lang="en-US" altLang="zh-CN"/>
              <a:t>生：在</a:t>
            </a:r>
            <a:r>
              <a:rPr lang="zh-CN" altLang="en-US"/>
              <a:t>电</a:t>
            </a:r>
            <a:r>
              <a:rPr lang="en-US" altLang="zh-CN"/>
              <a:t>路板布局中所做的任何</a:t>
            </a:r>
            <a:r>
              <a:rPr lang="zh-CN" altLang="en-US"/>
              <a:t>设计</a:t>
            </a:r>
            <a:r>
              <a:rPr lang="en-US" altLang="zh-CN"/>
              <a:t>更改都可以推回到原理 中，以保持两者的一致性。 </a:t>
            </a:r>
            <a:endParaRPr lang="en-US" altLang="zh-CN"/>
          </a:p>
          <a:p>
            <a:r>
              <a:rPr lang="en-US" altLang="zh-CN"/>
              <a:t>当 路板布局完成且</a:t>
            </a:r>
            <a:r>
              <a:rPr lang="zh-CN" altLang="en-US"/>
              <a:t>电</a:t>
            </a:r>
            <a:r>
              <a:rPr lang="en-US" altLang="zh-CN"/>
              <a:t>路板已通</a:t>
            </a:r>
            <a:r>
              <a:rPr lang="zh-CN" altLang="en-US">
                <a:highlight>
                  <a:srgbClr val="FFFF00"/>
                </a:highlight>
              </a:rPr>
              <a:t>设计规则检查</a:t>
            </a:r>
            <a:r>
              <a:rPr lang="en-US" altLang="zh-CN">
                <a:highlight>
                  <a:srgbClr val="FFFF00"/>
                </a:highlight>
              </a:rPr>
              <a:t>（DRC）</a:t>
            </a:r>
            <a:r>
              <a:rPr lang="zh-CN" altLang="en-US"/>
              <a:t>时</a:t>
            </a:r>
            <a:r>
              <a:rPr lang="en-US" altLang="zh-CN"/>
              <a:t> ，将生成制造</a:t>
            </a:r>
            <a:r>
              <a:rPr lang="zh-CN" altLang="en-US"/>
              <a:t>输</a:t>
            </a:r>
            <a:r>
              <a:rPr lang="en-US" altLang="zh-CN"/>
              <a:t>出，以便由PCB制造商制造</a:t>
            </a:r>
            <a:r>
              <a:rPr lang="zh-CN" altLang="en-US"/>
              <a:t>电</a:t>
            </a:r>
            <a:r>
              <a:rPr lang="en-US" altLang="zh-CN"/>
              <a:t>路板。</a:t>
            </a:r>
            <a:endParaRPr lang="en-US" alt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矩形 2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3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/>
              <a:t>前向注释和后向</a:t>
            </a:r>
            <a:r>
              <a:rPr lang="zh-CN"/>
              <a:t>注释</a:t>
            </a:r>
            <a:endParaRPr 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37" name="文本框 13"/>
          <p:cNvSpPr txBox="1"/>
          <p:nvPr/>
        </p:nvSpPr>
        <p:spPr>
          <a:xfrm>
            <a:off x="888998" y="1968500"/>
            <a:ext cx="10283886" cy="101473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完成电子原理图设计后，下一步就是将其传输到PCB</a:t>
            </a:r>
            <a:r>
              <a:rPr lang="zh-CN"/>
              <a:t>，</a:t>
            </a:r>
            <a:r>
              <a:t>通常，可能需要添加其它元器件、元器件的封装调整为不同的大小、网络重命名等</a:t>
            </a:r>
            <a:r>
              <a:rPr lang="zh-CN"/>
              <a:t>，即采用</a:t>
            </a:r>
            <a:r>
              <a:t>前向注释或后向注释</a:t>
            </a:r>
            <a:r>
              <a:rPr lang="zh-CN"/>
              <a:t>来完成</a:t>
            </a:r>
            <a:r>
              <a:t>。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矩形 2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3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>
                <a:solidFill>
                  <a:srgbClr val="0645FF"/>
                </a:solidFill>
              </a:rPr>
              <a:t>1. </a:t>
            </a:r>
            <a:r>
              <a:rPr lang="zh-CN">
                <a:solidFill>
                  <a:srgbClr val="0645FF"/>
                </a:solidFill>
              </a:rPr>
              <a:t>前向注释</a:t>
            </a:r>
            <a:endParaRPr lang="zh-CN">
              <a:solidFill>
                <a:srgbClr val="0645FF"/>
              </a:solidFill>
            </a:endParaRPr>
          </a:p>
        </p:txBody>
      </p:sp>
      <p:sp>
        <p:nvSpPr>
          <p:cNvPr id="237" name="文本框 13"/>
          <p:cNvSpPr txBox="1"/>
          <p:nvPr/>
        </p:nvSpPr>
        <p:spPr>
          <a:xfrm>
            <a:off x="888998" y="1968500"/>
            <a:ext cx="10283886" cy="193802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>
                <a:sym typeface="+mn-ea"/>
              </a:rPr>
              <a:t>将原理图信息发送到相应PCB布局的过程。这是一个基本功能，必须至少执行一次才能将原理图导入PCB</a:t>
            </a:r>
            <a:r>
              <a:rPr lang="zh-CN">
                <a:sym typeface="+mn-ea"/>
              </a:rPr>
              <a:t>，之后，</a:t>
            </a:r>
            <a:r>
              <a:rPr>
                <a:sym typeface="+mn-ea"/>
              </a:rPr>
              <a:t>正向注释允许向PCB发送增量的原理图更改。</a:t>
            </a:r>
            <a:endParaRPr>
              <a:sym typeface="+mn-ea"/>
            </a:endParaRPr>
          </a:p>
          <a:p>
            <a:endParaRPr>
              <a:sym typeface="+mn-ea"/>
            </a:endParaRPr>
          </a:p>
          <a:p>
            <a:r>
              <a:rPr>
                <a:solidFill>
                  <a:srgbClr val="FF0000"/>
                </a:solidFill>
                <a:sym typeface="+mn-ea"/>
              </a:rPr>
              <a:t>有关前向注释的详细信息，请参阅“前向注释”一节。</a:t>
            </a:r>
            <a:endParaRPr>
              <a:solidFill>
                <a:srgbClr val="FF0000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987415" y="3245485"/>
            <a:ext cx="2171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矩形 2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3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>
                <a:solidFill>
                  <a:srgbClr val="0645FF"/>
                </a:solidFill>
              </a:rPr>
              <a:t>2. </a:t>
            </a:r>
            <a:r>
              <a:rPr lang="zh-CN" altLang="en-US">
                <a:solidFill>
                  <a:srgbClr val="0645FF"/>
                </a:solidFill>
              </a:rPr>
              <a:t>后</a:t>
            </a:r>
            <a:r>
              <a:rPr lang="zh-CN">
                <a:solidFill>
                  <a:srgbClr val="0645FF"/>
                </a:solidFill>
              </a:rPr>
              <a:t>向注释</a:t>
            </a:r>
            <a:endParaRPr lang="zh-CN">
              <a:solidFill>
                <a:srgbClr val="0645FF"/>
              </a:solidFill>
            </a:endParaRPr>
          </a:p>
        </p:txBody>
      </p:sp>
      <p:sp>
        <p:nvSpPr>
          <p:cNvPr id="237" name="文本框 13"/>
          <p:cNvSpPr txBox="1"/>
          <p:nvPr/>
        </p:nvSpPr>
        <p:spPr>
          <a:xfrm>
            <a:off x="888998" y="1968500"/>
            <a:ext cx="10283886" cy="193802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>
                <a:sym typeface="+mn-ea"/>
              </a:rPr>
              <a:t>后向注释是将PCB布局更改的信息发回到相应的原理图的过程。最常见的两种后向注释是</a:t>
            </a:r>
            <a:r>
              <a:rPr lang="zh-CN">
                <a:sym typeface="+mn-ea"/>
              </a:rPr>
              <a:t>：</a:t>
            </a:r>
            <a:r>
              <a:rPr>
                <a:sym typeface="+mn-ea"/>
              </a:rPr>
              <a:t>进行“门交换”和“引脚交换”。在这些情况下，有功能相同的“门”或“引脚”，但只有在布局期间才能够根据布线的便利来最终确定“门”或“引脚”的最佳安排。一旦在PCB中做出选择，则将此更改传递给原理图。</a:t>
            </a:r>
            <a:endParaRPr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987415" y="3245485"/>
            <a:ext cx="2171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组合 1"/>
          <p:cNvGrpSpPr/>
          <p:nvPr/>
        </p:nvGrpSpPr>
        <p:grpSpPr>
          <a:xfrm>
            <a:off x="2018049" y="2440242"/>
            <a:ext cx="8155902" cy="1621917"/>
            <a:chOff x="0" y="0"/>
            <a:chExt cx="8155901" cy="1621915"/>
          </a:xfrm>
        </p:grpSpPr>
        <p:sp>
          <p:nvSpPr>
            <p:cNvPr id="199" name="文本框 4"/>
            <p:cNvSpPr txBox="1"/>
            <p:nvPr/>
          </p:nvSpPr>
          <p:spPr>
            <a:xfrm>
              <a:off x="1838450" y="485397"/>
              <a:ext cx="6317452" cy="9793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4500" b="1">
                  <a:solidFill>
                    <a:srgbClr val="0847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rPr lang="en-US" altLang="zh-CN"/>
                <a:t>KiCad </a:t>
              </a:r>
              <a:r>
                <a:rPr lang="zh-CN" altLang="en-US"/>
                <a:t>原理图</a:t>
              </a:r>
              <a:r>
                <a:rPr lang="zh-CN" altLang="en-US"/>
                <a:t>绘制</a:t>
              </a:r>
              <a:endParaRPr lang="zh-CN" altLang="en-US"/>
            </a:p>
          </p:txBody>
        </p:sp>
        <p:pic>
          <p:nvPicPr>
            <p:cNvPr id="200" name="图片 5" descr="图片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0" y="0"/>
              <a:ext cx="1487845" cy="1621916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202" name="组合 1"/>
          <p:cNvSpPr txBox="1"/>
          <p:nvPr/>
        </p:nvSpPr>
        <p:spPr>
          <a:xfrm>
            <a:off x="3082925" y="2614295"/>
            <a:ext cx="939800" cy="1247775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>
            <a:lvl1pPr algn="ctr">
              <a:defRPr sz="4900">
                <a:solidFill>
                  <a:srgbClr val="1856FF"/>
                </a:solidFill>
                <a:latin typeface="Baloo Bhaijaan Regular" panose="03080902040302020200"/>
                <a:ea typeface="Baloo Bhaijaan Regular" panose="03080902040302020200"/>
                <a:cs typeface="Baloo Bhaijaan Regular" panose="03080902040302020200"/>
                <a:sym typeface="Baloo Bhaijaan Regular" panose="03080902040302020200"/>
              </a:defRPr>
            </a:lvl1pPr>
          </a:lstStyle>
          <a:p>
            <a:r>
              <a:t>0</a:t>
            </a:r>
            <a:r>
              <a:rPr lang="en-US"/>
              <a:t>4</a:t>
            </a:r>
            <a:endParaRPr lang="en-US"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/>
              <a:t>绘制电路原理图</a:t>
            </a:r>
            <a:r>
              <a:rPr lang="en-US" altLang="zh-CN"/>
              <a:t>10</a:t>
            </a:r>
            <a:r>
              <a:rPr lang="zh-CN"/>
              <a:t>步骤：</a:t>
            </a:r>
            <a:endParaRPr 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37" name="文本框 13"/>
          <p:cNvSpPr txBox="1"/>
          <p:nvPr/>
        </p:nvSpPr>
        <p:spPr>
          <a:xfrm>
            <a:off x="888998" y="1968500"/>
            <a:ext cx="10283886" cy="193802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无论任何一个PCB设计工具软件在设计原理图都会大致经历如下的10个步骤，KiCad也不例外。因此要想尽快熟悉KiCad在原理图这部分如何使用，就按照如下的10个步骤去体会每个步骤对应的功能是如何实现的，都需要什么样的操作，要注意哪些核心的要点和技巧，再自己动手设计一个项目，就能有所深刻体会。</a:t>
            </a: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14" name="矩形 22"/>
          <p:cNvSpPr/>
          <p:nvPr/>
        </p:nvSpPr>
        <p:spPr>
          <a:xfrm>
            <a:off x="562610" y="443865"/>
            <a:ext cx="547497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5" name="文本框 23"/>
          <p:cNvSpPr txBox="1"/>
          <p:nvPr/>
        </p:nvSpPr>
        <p:spPr>
          <a:xfrm>
            <a:off x="705485" y="415925"/>
            <a:ext cx="5167630" cy="52197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KiCad </a:t>
            </a:r>
            <a:r>
              <a:rPr lang="zh-CN" altLang="en-US"/>
              <a:t>原理图</a:t>
            </a:r>
            <a:r>
              <a:rPr lang="zh-CN" altLang="en-US"/>
              <a:t>绘制</a:t>
            </a:r>
            <a:endParaRPr lang="zh-CN" altLang="en-US"/>
          </a:p>
        </p:txBody>
      </p:sp>
      <p:sp>
        <p:nvSpPr>
          <p:cNvPr id="216" name="矩形 24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7" name="矩形 25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概述</a:t>
            </a:r>
            <a:endParaRPr lang="zh-CN" altLang="en-US"/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424624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KiCad是一</a:t>
            </a:r>
            <a:r>
              <a:rPr lang="zh-CN"/>
              <a:t>款用于</a:t>
            </a:r>
            <a:r>
              <a:rPr>
                <a:sym typeface="+mn-ea"/>
              </a:rPr>
              <a:t>创建电子电路原理图</a:t>
            </a:r>
            <a:r>
              <a:rPr lang="zh-CN">
                <a:sym typeface="+mn-ea"/>
              </a:rPr>
              <a:t>、</a:t>
            </a:r>
            <a:r>
              <a:rPr>
                <a:sym typeface="+mn-ea"/>
              </a:rPr>
              <a:t>印刷电路板（PCB）</a:t>
            </a:r>
            <a:r>
              <a:rPr lang="zh-CN">
                <a:sym typeface="+mn-ea"/>
              </a:rPr>
              <a:t>和相关零件描述的开源软件套件；它</a:t>
            </a:r>
            <a:r>
              <a:rPr>
                <a:sym typeface="+mn-ea"/>
              </a:rPr>
              <a:t>支持</a:t>
            </a:r>
            <a:r>
              <a:rPr lang="zh-CN">
                <a:sym typeface="+mn-ea"/>
              </a:rPr>
              <a:t>集成</a:t>
            </a:r>
            <a:r>
              <a:rPr>
                <a:sym typeface="+mn-ea"/>
              </a:rPr>
              <a:t>设计工作流程，</a:t>
            </a:r>
            <a:r>
              <a:rPr lang="zh-CN">
                <a:sym typeface="+mn-ea"/>
              </a:rPr>
              <a:t>其中</a:t>
            </a:r>
            <a:r>
              <a:rPr>
                <a:sym typeface="+mn-ea"/>
              </a:rPr>
              <a:t>原理图和相应的PCB一起设计，</a:t>
            </a:r>
            <a:r>
              <a:rPr lang="zh-CN">
                <a:sym typeface="+mn-ea"/>
              </a:rPr>
              <a:t>也支持</a:t>
            </a:r>
            <a:r>
              <a:rPr>
                <a:sym typeface="+mn-ea"/>
              </a:rPr>
              <a:t>特殊用途的独立工作流程</a:t>
            </a:r>
            <a:r>
              <a:rPr lang="zh-CN">
                <a:sym typeface="+mn-ea"/>
              </a:rPr>
              <a:t>；</a:t>
            </a:r>
            <a:r>
              <a:rPr>
                <a:sym typeface="+mn-ea"/>
              </a:rPr>
              <a:t>KiCad还包括</a:t>
            </a:r>
            <a:r>
              <a:rPr lang="zh-CN">
                <a:sym typeface="+mn-ea"/>
              </a:rPr>
              <a:t>一些</a:t>
            </a:r>
            <a:r>
              <a:rPr>
                <a:sym typeface="+mn-ea"/>
              </a:rPr>
              <a:t>帮助电路和PCB设计的实用程序</a:t>
            </a:r>
            <a:r>
              <a:rPr lang="zh-CN">
                <a:sym typeface="+mn-ea"/>
              </a:rPr>
              <a:t>，包括：用于</a:t>
            </a:r>
            <a:r>
              <a:rPr>
                <a:sym typeface="+mn-ea"/>
              </a:rPr>
              <a:t>确定电路结构电气特性的PCB计算器</a:t>
            </a:r>
            <a:r>
              <a:rPr lang="zh-CN">
                <a:sym typeface="+mn-ea"/>
              </a:rPr>
              <a:t>、</a:t>
            </a:r>
            <a:r>
              <a:rPr>
                <a:sym typeface="+mn-ea"/>
              </a:rPr>
              <a:t>用于检查制造文件的Gerber</a:t>
            </a:r>
            <a:r>
              <a:rPr lang="zh-CN">
                <a:sym typeface="+mn-ea"/>
              </a:rPr>
              <a:t>浏览</a:t>
            </a:r>
            <a:r>
              <a:rPr>
                <a:sym typeface="+mn-ea"/>
              </a:rPr>
              <a:t>器</a:t>
            </a:r>
            <a:r>
              <a:rPr lang="zh-CN">
                <a:sym typeface="+mn-ea"/>
              </a:rPr>
              <a:t>、</a:t>
            </a:r>
            <a:r>
              <a:rPr>
                <a:sym typeface="+mn-ea"/>
              </a:rPr>
              <a:t>用于可视化成品PCB的3D查看器，以及用于检查电路行为的集成SPICE模拟器。</a:t>
            </a:r>
            <a:endParaRPr lang="zh-CN"/>
          </a:p>
          <a:p/>
          <a:p>
            <a:r>
              <a:rPr>
                <a:sym typeface="+mn-ea"/>
              </a:rPr>
              <a:t>KiCad</a:t>
            </a:r>
            <a:r>
              <a:rPr lang="zh-CN">
                <a:sym typeface="+mn-ea"/>
              </a:rPr>
              <a:t>可</a:t>
            </a:r>
            <a:r>
              <a:rPr>
                <a:sym typeface="+mn-ea"/>
              </a:rPr>
              <a:t>运行</a:t>
            </a:r>
            <a:r>
              <a:rPr lang="zh-CN">
                <a:sym typeface="+mn-ea"/>
              </a:rPr>
              <a:t>在</a:t>
            </a:r>
            <a:r>
              <a:rPr>
                <a:sym typeface="+mn-ea"/>
              </a:rPr>
              <a:t>所有主要操作系统和广泛的计算机硬件上。它支持多达32个铜层的PCB，适合创建所有复杂性的设计。</a:t>
            </a:r>
            <a:r>
              <a:rPr lang="en-US">
                <a:sym typeface="+mn-ea"/>
              </a:rPr>
              <a:t>Kicad</a:t>
            </a:r>
            <a:r>
              <a:rPr>
                <a:sym typeface="+mn-ea"/>
              </a:rPr>
              <a:t>由世界各地的软件和电气工程师志愿者团队开发，其使命是创建适合专业设计师的免费和开源电子设计软件。</a:t>
            </a:r>
            <a:endParaRPr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7" name="文本框 13"/>
          <p:cNvSpPr txBox="1"/>
          <p:nvPr/>
        </p:nvSpPr>
        <p:spPr>
          <a:xfrm>
            <a:off x="888998" y="1179195"/>
            <a:ext cx="10283886" cy="56311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457200" indent="-457200">
              <a:buFont typeface="+mj-lt"/>
              <a:buAutoNum type="arabicPeriod"/>
            </a:pPr>
            <a:r>
              <a:t>创建工程和文件</a:t>
            </a:r>
          </a:p>
          <a:p>
            <a:pPr marL="457200" indent="-457200">
              <a:buFont typeface="+mj-lt"/>
              <a:buAutoNum type="arabicPeriod"/>
            </a:pPr>
            <a:r>
              <a:t>设置图纸大小： 根据图纸的复杂程度、各元器件的原理图库，一般A3比较合适，一个设计可以采用多页</a:t>
            </a:r>
          </a:p>
          <a:p>
            <a:pPr marL="457200" indent="-457200">
              <a:buFont typeface="+mj-lt"/>
              <a:buAutoNum type="arabicPeriod"/>
            </a:pPr>
            <a:r>
              <a:t>设置文件环境：格点大小、格点属性、光标属性、电气格点属性、图纸颜色等</a:t>
            </a:r>
          </a:p>
          <a:p>
            <a:pPr marL="457200" indent="-457200">
              <a:buFont typeface="+mj-lt"/>
              <a:buAutoNum type="arabicPeriod"/>
            </a:pPr>
            <a:r>
              <a:t>加载元器件库：如果有已经构建好的符号，则直接加载来用，如果没有的话需要依照数据手册进行构建</a:t>
            </a:r>
          </a:p>
          <a:p>
            <a:pPr marL="457200" indent="-457200">
              <a:buFont typeface="+mj-lt"/>
              <a:buAutoNum type="arabicPeriod"/>
            </a:pPr>
            <a:r>
              <a:t>放置元器件： 合理化、按照信号流程、可以翻转、旋转放置，方便连线、清晰理解</a:t>
            </a:r>
          </a:p>
          <a:p>
            <a:pPr marL="457200" indent="-457200">
              <a:buFont typeface="+mj-lt"/>
              <a:buAutoNum type="arabicPeriod"/>
            </a:pPr>
            <a:r>
              <a:t>原理图连线： 减少交叉，尽量少用最好是不用文字的Net进行标记</a:t>
            </a:r>
          </a:p>
          <a:p>
            <a:pPr marL="457200" indent="-457200">
              <a:buFont typeface="+mj-lt"/>
              <a:buAutoNum type="arabicPeriod"/>
            </a:pPr>
            <a:r>
              <a:t>调整修改原理图： 网标有没有重复、错误的连接、虚连接</a:t>
            </a:r>
          </a:p>
          <a:p>
            <a:pPr marL="457200" indent="-457200">
              <a:buFont typeface="+mj-lt"/>
              <a:buAutoNum type="arabicPeriod"/>
            </a:pPr>
            <a:r>
              <a:t>ERC检查（电气规则检查）：电气连接上的错误</a:t>
            </a:r>
          </a:p>
          <a:p>
            <a:pPr marL="457200" indent="-457200">
              <a:buFont typeface="+mj-lt"/>
              <a:buAutoNum type="arabicPeriod"/>
            </a:pPr>
            <a:r>
              <a:t>报表输出： 产生用于布局布线的Netlist、用于采购元器件的BOM清单</a:t>
            </a:r>
          </a:p>
          <a:p>
            <a:pPr marL="457200" indent="-457200">
              <a:buFont typeface="+mj-lt"/>
              <a:buAutoNum type="arabicPeriod"/>
            </a:pPr>
            <a:r>
              <a:t>文件输出：保存、备份、导出到PDF或其它格式、打印：</a:t>
            </a: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14" name="矩形 22"/>
          <p:cNvSpPr/>
          <p:nvPr/>
        </p:nvSpPr>
        <p:spPr>
          <a:xfrm>
            <a:off x="562610" y="443865"/>
            <a:ext cx="547497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5" name="文本框 23"/>
          <p:cNvSpPr txBox="1"/>
          <p:nvPr/>
        </p:nvSpPr>
        <p:spPr>
          <a:xfrm>
            <a:off x="705485" y="415925"/>
            <a:ext cx="5167630" cy="52197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KiCad </a:t>
            </a:r>
            <a:r>
              <a:rPr lang="zh-CN" altLang="en-US"/>
              <a:t>原理图</a:t>
            </a:r>
            <a:r>
              <a:rPr lang="zh-CN" altLang="en-US"/>
              <a:t>绘制</a:t>
            </a:r>
            <a:endParaRPr lang="zh-CN" altLang="en-US"/>
          </a:p>
        </p:txBody>
      </p:sp>
      <p:sp>
        <p:nvSpPr>
          <p:cNvPr id="216" name="矩形 24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7" name="矩形 25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KiCad</a:t>
            </a:r>
            <a:r>
              <a:rPr lang="zh-CN" altLang="en-US"/>
              <a:t>主要组件</a:t>
            </a:r>
            <a:r>
              <a:rPr lang="zh-CN"/>
              <a:t>：</a:t>
            </a:r>
            <a:endParaRPr 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14" name="矩形 22"/>
          <p:cNvSpPr/>
          <p:nvPr/>
        </p:nvSpPr>
        <p:spPr>
          <a:xfrm>
            <a:off x="562610" y="443865"/>
            <a:ext cx="547497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5" name="文本框 23"/>
          <p:cNvSpPr txBox="1"/>
          <p:nvPr/>
        </p:nvSpPr>
        <p:spPr>
          <a:xfrm>
            <a:off x="705485" y="415925"/>
            <a:ext cx="5167630" cy="52197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KiCad </a:t>
            </a:r>
            <a:r>
              <a:rPr lang="zh-CN" altLang="en-US"/>
              <a:t>原理图</a:t>
            </a:r>
            <a:r>
              <a:rPr lang="zh-CN" altLang="en-US"/>
              <a:t>绘制</a:t>
            </a:r>
            <a:endParaRPr lang="zh-CN" altLang="en-US"/>
          </a:p>
        </p:txBody>
      </p:sp>
      <p:sp>
        <p:nvSpPr>
          <p:cNvPr id="216" name="矩形 24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7" name="矩形 25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3110" y="1386205"/>
            <a:ext cx="4626000" cy="5400000"/>
          </a:xfrm>
          <a:prstGeom prst="rect">
            <a:avLst/>
          </a:prstGeom>
        </p:spPr>
      </p:pic>
      <p:sp>
        <p:nvSpPr>
          <p:cNvPr id="6" name="文本框 13"/>
          <p:cNvSpPr txBox="1"/>
          <p:nvPr/>
        </p:nvSpPr>
        <p:spPr>
          <a:xfrm>
            <a:off x="634365" y="2129790"/>
            <a:ext cx="6543040" cy="424624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1. S</a:t>
            </a:r>
            <a:r>
              <a:t>chema</a:t>
            </a:r>
            <a:r>
              <a:rPr lang="en-US"/>
              <a:t>tic Editor</a:t>
            </a:r>
            <a:r>
              <a:t>: 原理图</a:t>
            </a:r>
            <a:r>
              <a:rPr lang="zh-CN"/>
              <a:t>编辑器</a:t>
            </a:r>
            <a:r>
              <a:rPr lang="en-US"/>
              <a:t>             </a:t>
            </a:r>
            <a:endParaRPr lang="en-US"/>
          </a:p>
          <a:p>
            <a:r>
              <a:rPr lang="en-US"/>
              <a:t>2. Symbol</a:t>
            </a:r>
            <a:r>
              <a:t> Editor: </a:t>
            </a:r>
            <a:r>
              <a:rPr lang="zh-CN"/>
              <a:t>符号</a:t>
            </a:r>
            <a:r>
              <a:t>编辑器</a:t>
            </a:r>
          </a:p>
          <a:p>
            <a:r>
              <a:rPr lang="en-US"/>
              <a:t>3. </a:t>
            </a:r>
            <a:r>
              <a:t>P</a:t>
            </a:r>
            <a:r>
              <a:rPr lang="en-US"/>
              <a:t>CB Editor</a:t>
            </a:r>
            <a:r>
              <a:t>: PCB布局布线</a:t>
            </a:r>
            <a:r>
              <a:rPr lang="en-US"/>
              <a:t>              </a:t>
            </a:r>
            <a:endParaRPr lang="en-US"/>
          </a:p>
          <a:p>
            <a:r>
              <a:rPr lang="en-US"/>
              <a:t>4. Footprint Editor</a:t>
            </a:r>
            <a:r>
              <a:t>: 封装编辑器</a:t>
            </a:r>
          </a:p>
          <a:p>
            <a:r>
              <a:rPr lang="en-US"/>
              <a:t>5. </a:t>
            </a:r>
            <a:r>
              <a:t>Gerb</a:t>
            </a:r>
            <a:r>
              <a:rPr lang="en-US"/>
              <a:t>er </a:t>
            </a:r>
            <a:r>
              <a:t>View</a:t>
            </a:r>
            <a:r>
              <a:rPr lang="en-US"/>
              <a:t>er</a:t>
            </a:r>
            <a:r>
              <a:t>: Gerber 查看</a:t>
            </a:r>
            <a:r>
              <a:rPr lang="en-US"/>
              <a:t>             </a:t>
            </a:r>
            <a:endParaRPr lang="en-US"/>
          </a:p>
          <a:p>
            <a:r>
              <a:rPr lang="en-US"/>
              <a:t>6. </a:t>
            </a:r>
            <a:r>
              <a:t>Bitmap2Component: </a:t>
            </a:r>
            <a:r>
              <a:rPr lang="zh-CN"/>
              <a:t>点阵图转原理符号或</a:t>
            </a:r>
            <a:r>
              <a:rPr lang="en-US" altLang="zh-CN"/>
              <a:t>PCB</a:t>
            </a:r>
            <a:r>
              <a:rPr lang="zh-CN" altLang="en-US"/>
              <a:t>封装</a:t>
            </a:r>
            <a:endParaRPr lang="zh-CN" altLang="en-US"/>
          </a:p>
          <a:p>
            <a:r>
              <a:rPr lang="en-US"/>
              <a:t>7. </a:t>
            </a:r>
            <a:r>
              <a:t>Calculator</a:t>
            </a:r>
            <a:r>
              <a:rPr lang="en-US"/>
              <a:t> Tools</a:t>
            </a:r>
            <a:r>
              <a:t>: 计算器</a:t>
            </a:r>
            <a:r>
              <a:rPr lang="en-US"/>
              <a:t>       </a:t>
            </a:r>
            <a:endParaRPr lang="en-US"/>
          </a:p>
          <a:p>
            <a:r>
              <a:rPr lang="en-US"/>
              <a:t>8. Drawing Sheet Editor</a:t>
            </a:r>
            <a:r>
              <a:t>:</a:t>
            </a:r>
            <a:r>
              <a:rPr lang="en-US"/>
              <a:t> </a:t>
            </a:r>
            <a:r>
              <a:rPr lang="zh-CN" altLang="en-US"/>
              <a:t>图纸编辑器</a:t>
            </a:r>
            <a:endParaRPr lang="zh-CN" altLang="en-US"/>
          </a:p>
          <a:p>
            <a:r>
              <a:rPr lang="en-US"/>
              <a:t>9. Plugin and Content Manager: </a:t>
            </a:r>
            <a:r>
              <a:rPr lang="zh-CN" altLang="en-US"/>
              <a:t>外挂和工具</a:t>
            </a:r>
            <a:r>
              <a:rPr lang="zh-CN" altLang="en-US"/>
              <a:t>管理</a:t>
            </a:r>
            <a:endParaRPr lang="zh-CN" altLang="en-US"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/>
              <a:t>新建</a:t>
            </a:r>
            <a:r>
              <a:rPr lang="zh-CN"/>
              <a:t>工程：</a:t>
            </a:r>
            <a:endParaRPr 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14" name="矩形 22"/>
          <p:cNvSpPr/>
          <p:nvPr/>
        </p:nvSpPr>
        <p:spPr>
          <a:xfrm>
            <a:off x="562610" y="443865"/>
            <a:ext cx="547497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5" name="文本框 23"/>
          <p:cNvSpPr txBox="1"/>
          <p:nvPr/>
        </p:nvSpPr>
        <p:spPr>
          <a:xfrm>
            <a:off x="705485" y="415925"/>
            <a:ext cx="5167630" cy="52197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KiCad </a:t>
            </a:r>
            <a:r>
              <a:rPr lang="zh-CN" altLang="en-US"/>
              <a:t>原理图</a:t>
            </a:r>
            <a:r>
              <a:rPr lang="zh-CN" altLang="en-US"/>
              <a:t>绘制</a:t>
            </a:r>
            <a:endParaRPr lang="zh-CN" altLang="en-US"/>
          </a:p>
        </p:txBody>
      </p:sp>
      <p:sp>
        <p:nvSpPr>
          <p:cNvPr id="216" name="矩形 24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7" name="矩形 25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文本框 13"/>
          <p:cNvSpPr txBox="1"/>
          <p:nvPr/>
        </p:nvSpPr>
        <p:spPr>
          <a:xfrm>
            <a:off x="888998" y="4408170"/>
            <a:ext cx="10283886" cy="101473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/>
              <a:t>点击菜单项</a:t>
            </a:r>
            <a:r>
              <a:rPr lang="en-US" altLang="zh-CN"/>
              <a:t>File-&gt;New Project</a:t>
            </a:r>
            <a:r>
              <a:rPr lang="zh-CN" altLang="en-US"/>
              <a:t>，新建一个工程</a:t>
            </a:r>
            <a:r>
              <a:rPr lang="en-US" altLang="zh-CN"/>
              <a:t>test</a:t>
            </a:r>
            <a:r>
              <a:rPr lang="zh-CN" altLang="en-US"/>
              <a:t>，将生成</a:t>
            </a:r>
            <a:r>
              <a:rPr lang="en-US" altLang="zh-CN"/>
              <a:t>test.kicad_pro</a:t>
            </a:r>
            <a:r>
              <a:rPr lang="zh-CN" altLang="en-US"/>
              <a:t>，同时生成</a:t>
            </a:r>
            <a:r>
              <a:rPr lang="en-US" altLang="zh-CN"/>
              <a:t>test.kicad_pcb</a:t>
            </a:r>
            <a:r>
              <a:rPr lang="zh-CN" altLang="en-US"/>
              <a:t>、</a:t>
            </a:r>
            <a:r>
              <a:rPr lang="en-US" altLang="zh-CN"/>
              <a:t>test.kicad_sch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050" y="2124075"/>
            <a:ext cx="8851900" cy="18923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>
                <a:sym typeface="+mn-ea"/>
              </a:rPr>
              <a:t>启动</a:t>
            </a:r>
            <a:r>
              <a:rPr lang="en-US" altLang="zh-CN">
                <a:sym typeface="+mn-ea"/>
              </a:rPr>
              <a:t>Schematic Editor</a:t>
            </a:r>
            <a:r>
              <a:rPr lang="zh-CN" altLang="en-US">
                <a:sym typeface="+mn-ea"/>
              </a:rPr>
              <a:t>（原理图编辑器）</a:t>
            </a:r>
            <a:r>
              <a:rPr lang="zh-CN"/>
              <a:t>：</a:t>
            </a:r>
            <a:endParaRPr 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14" name="矩形 22"/>
          <p:cNvSpPr/>
          <p:nvPr/>
        </p:nvSpPr>
        <p:spPr>
          <a:xfrm>
            <a:off x="562610" y="443865"/>
            <a:ext cx="547497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5" name="文本框 23"/>
          <p:cNvSpPr txBox="1"/>
          <p:nvPr/>
        </p:nvSpPr>
        <p:spPr>
          <a:xfrm>
            <a:off x="705485" y="415925"/>
            <a:ext cx="5167630" cy="52197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KiCad </a:t>
            </a:r>
            <a:r>
              <a:rPr lang="zh-CN" altLang="en-US"/>
              <a:t>原理图</a:t>
            </a:r>
            <a:r>
              <a:rPr lang="zh-CN" altLang="en-US"/>
              <a:t>绘制</a:t>
            </a:r>
            <a:endParaRPr lang="zh-CN" altLang="en-US"/>
          </a:p>
        </p:txBody>
      </p:sp>
      <p:sp>
        <p:nvSpPr>
          <p:cNvPr id="216" name="矩形 24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7" name="矩形 25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文本框 13"/>
          <p:cNvSpPr txBox="1"/>
          <p:nvPr/>
        </p:nvSpPr>
        <p:spPr>
          <a:xfrm>
            <a:off x="888998" y="4623435"/>
            <a:ext cx="10283886" cy="55308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/>
              <a:t>点击图标按钮</a:t>
            </a:r>
            <a:r>
              <a:rPr lang="en-US" altLang="zh-CN"/>
              <a:t>                                    </a:t>
            </a:r>
            <a:r>
              <a:rPr lang="zh-CN" altLang="en-US"/>
              <a:t>，启动原理图</a:t>
            </a:r>
            <a:r>
              <a:rPr lang="zh-CN" altLang="en-US"/>
              <a:t>编辑器。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050" y="2124075"/>
            <a:ext cx="8851900" cy="18923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7940" y="4580255"/>
            <a:ext cx="2806700" cy="6858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>
                <a:sym typeface="+mn-ea"/>
              </a:rPr>
              <a:t>启动</a:t>
            </a:r>
            <a:r>
              <a:rPr lang="en-US" altLang="zh-CN">
                <a:sym typeface="+mn-ea"/>
              </a:rPr>
              <a:t>Schematic Editor</a:t>
            </a:r>
            <a:r>
              <a:rPr lang="zh-CN" altLang="en-US">
                <a:sym typeface="+mn-ea"/>
              </a:rPr>
              <a:t>（原理图编辑器）</a:t>
            </a:r>
            <a:r>
              <a:rPr lang="zh-CN"/>
              <a:t>：</a:t>
            </a:r>
            <a:endParaRPr 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rPr lang="zh-CN" altLang="en-US"/>
              <a:t>的</a:t>
            </a:r>
            <a:r>
              <a:rPr lang="zh-CN" altLang="en-US"/>
              <a:t>设计流程</a:t>
            </a:r>
            <a:endParaRPr lang="zh-CN" altLang="en-US"/>
          </a:p>
        </p:txBody>
      </p:sp>
      <p:sp>
        <p:nvSpPr>
          <p:cNvPr id="214" name="矩形 22"/>
          <p:cNvSpPr/>
          <p:nvPr/>
        </p:nvSpPr>
        <p:spPr>
          <a:xfrm>
            <a:off x="562610" y="443865"/>
            <a:ext cx="5474970" cy="473075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5" name="文本框 23"/>
          <p:cNvSpPr txBox="1"/>
          <p:nvPr/>
        </p:nvSpPr>
        <p:spPr>
          <a:xfrm>
            <a:off x="705485" y="415925"/>
            <a:ext cx="5167630" cy="52197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KiCad </a:t>
            </a:r>
            <a:r>
              <a:rPr lang="zh-CN" altLang="en-US"/>
              <a:t>原理图</a:t>
            </a:r>
            <a:r>
              <a:rPr lang="zh-CN" altLang="en-US"/>
              <a:t>绘制</a:t>
            </a:r>
            <a:endParaRPr lang="zh-CN" altLang="en-US"/>
          </a:p>
        </p:txBody>
      </p:sp>
      <p:sp>
        <p:nvSpPr>
          <p:cNvPr id="216" name="矩形 24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7" name="矩形 25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文本框 13"/>
          <p:cNvSpPr txBox="1"/>
          <p:nvPr/>
        </p:nvSpPr>
        <p:spPr>
          <a:xfrm>
            <a:off x="888998" y="4623435"/>
            <a:ext cx="10283886" cy="55308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/>
              <a:t>点击图标按钮</a:t>
            </a:r>
            <a:r>
              <a:rPr lang="en-US" altLang="zh-CN"/>
              <a:t>                                    </a:t>
            </a:r>
            <a:r>
              <a:rPr lang="zh-CN" altLang="en-US"/>
              <a:t>，启动原理图</a:t>
            </a:r>
            <a:r>
              <a:rPr lang="zh-CN" altLang="en-US"/>
              <a:t>编辑器。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050" y="2124075"/>
            <a:ext cx="8851900" cy="18923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7940" y="4580255"/>
            <a:ext cx="2806700" cy="6858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矩形 2"/>
          <p:cNvSpPr/>
          <p:nvPr/>
        </p:nvSpPr>
        <p:spPr>
          <a:xfrm>
            <a:off x="562609" y="443865"/>
            <a:ext cx="3674490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5" name="文本框 6"/>
          <p:cNvSpPr txBox="1"/>
          <p:nvPr/>
        </p:nvSpPr>
        <p:spPr>
          <a:xfrm>
            <a:off x="705484" y="442429"/>
            <a:ext cx="4285567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KiC</a:t>
            </a:r>
            <a:r>
              <a:rPr lang="en-US"/>
              <a:t>ad</a:t>
            </a:r>
            <a:r>
              <a:t>概述</a:t>
            </a:r>
          </a:p>
        </p:txBody>
      </p:sp>
      <p:sp>
        <p:nvSpPr>
          <p:cNvPr id="206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文本框 11"/>
          <p:cNvSpPr txBox="1"/>
          <p:nvPr/>
        </p:nvSpPr>
        <p:spPr>
          <a:xfrm>
            <a:off x="889000" y="1306912"/>
            <a:ext cx="10283887" cy="378460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>
                <a:sym typeface="+mn-ea"/>
              </a:rPr>
              <a:t>KiCad</a:t>
            </a:r>
            <a:r>
              <a:t>最初由法国人Jean-Pierre Charras开发，2013年CERN（欧洲核子研究组织）的BE-CO-HT部门开始贡献资源支持其成为开源硬件领域与商用的EDA工具相当工具软件。</a:t>
            </a:r>
            <a:endParaRPr>
              <a:sym typeface="+mn-ea"/>
            </a:endParaRPr>
          </a:p>
          <a:p/>
          <a:p>
            <a:r>
              <a:t>KiCad（</a:t>
            </a:r>
            <a:r>
              <a:rPr>
                <a:solidFill>
                  <a:srgbClr val="0645FF"/>
                </a:solidFill>
              </a:rPr>
              <a:t>官网</a:t>
            </a:r>
            <a:r>
              <a:rPr lang="zh-CN">
                <a:solidFill>
                  <a:srgbClr val="0645FF"/>
                </a:solidFill>
              </a:rPr>
              <a:t>：</a:t>
            </a:r>
            <a:r>
              <a:rPr lang="en-US">
                <a:solidFill>
                  <a:srgbClr val="0645FF"/>
                </a:solidFill>
              </a:rPr>
              <a:t>www.</a:t>
            </a:r>
            <a:r>
              <a:rPr>
                <a:solidFill>
                  <a:srgbClr val="0645FF"/>
                </a:solidFill>
              </a:rPr>
              <a:t>KiCad-pcb.org</a:t>
            </a:r>
            <a:r>
              <a:t>）于2015年12月发布了4.0.0版本，是第一个拥有很多由CERN开发者开发的高级工具的版本，CERN也希望通过捐款的方式支持更多的开发者完善这个软件，最新可以稳定使用的版本是</a:t>
            </a:r>
            <a:r>
              <a:rPr lang="en-US">
                <a:solidFill>
                  <a:srgbClr val="0645FF"/>
                </a:solidFill>
              </a:rPr>
              <a:t>7</a:t>
            </a:r>
            <a:r>
              <a:rPr>
                <a:solidFill>
                  <a:srgbClr val="0645FF"/>
                </a:solidFill>
              </a:rPr>
              <a:t>.0.</a:t>
            </a:r>
            <a:r>
              <a:rPr lang="en-US">
                <a:solidFill>
                  <a:srgbClr val="0645FF"/>
                </a:solidFill>
              </a:rPr>
              <a:t>5</a:t>
            </a:r>
            <a:endParaRPr lang="en-US">
              <a:solidFill>
                <a:srgbClr val="0645FF"/>
              </a:solidFill>
            </a:endParaRPr>
          </a:p>
          <a:p>
            <a:r>
              <a:rPr lang="zh-CN" altLang="en-US">
                <a:solidFill>
                  <a:srgbClr val="0645FF"/>
                </a:solidFill>
              </a:rPr>
              <a:t>（开发</a:t>
            </a:r>
            <a:r>
              <a:rPr lang="zh-CN" altLang="en-US">
                <a:solidFill>
                  <a:srgbClr val="0645FF"/>
                </a:solidFill>
              </a:rPr>
              <a:t>者指南：</a:t>
            </a:r>
            <a:r>
              <a:rPr lang="en-US">
                <a:solidFill>
                  <a:srgbClr val="0645FF"/>
                </a:solidFill>
              </a:rPr>
              <a:t>https://dev-docs.kicad.org/zh-cn/build/</a:t>
            </a:r>
            <a:r>
              <a:rPr lang="zh-CN" altLang="en-US">
                <a:solidFill>
                  <a:srgbClr val="0645FF"/>
                </a:solidFill>
              </a:rPr>
              <a:t>）</a:t>
            </a:r>
            <a:r>
              <a:t>。</a:t>
            </a:r>
          </a:p>
          <a:p>
            <a:endParaRPr lang="en-US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矩形 2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概述</a:t>
            </a:r>
            <a:endParaRPr lang="zh-CN" altLang="en-US"/>
          </a:p>
        </p:txBody>
      </p:sp>
      <p:sp>
        <p:nvSpPr>
          <p:cNvPr id="233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Wikipedia</a:t>
            </a:r>
            <a:r>
              <a:rPr lang="zh-CN" altLang="en-US"/>
              <a:t>描述</a:t>
            </a:r>
            <a:r>
              <a:rPr lang="en-US" altLang="zh-CN"/>
              <a:t>KiC</a:t>
            </a:r>
            <a:r>
              <a:rPr lang="en-US" altLang="zh-CN"/>
              <a:t>ad</a:t>
            </a:r>
            <a:endParaRPr lang="en-US" alt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078" y="1836420"/>
            <a:ext cx="3585845" cy="484759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矩形 2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概述</a:t>
            </a:r>
            <a:endParaRPr lang="zh-CN" altLang="en-US"/>
          </a:p>
        </p:txBody>
      </p:sp>
      <p:sp>
        <p:nvSpPr>
          <p:cNvPr id="233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/>
              <a:t>特点</a:t>
            </a:r>
            <a:endParaRPr lang="zh-CN"/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37" name="文本框 13"/>
          <p:cNvSpPr txBox="1"/>
          <p:nvPr/>
        </p:nvSpPr>
        <p:spPr>
          <a:xfrm>
            <a:off x="888998" y="1968500"/>
            <a:ext cx="10283886" cy="378460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1. </a:t>
            </a:r>
            <a:r>
              <a:t>KiCad是一种全功能的PCB设计工具</a:t>
            </a:r>
            <a:r>
              <a:rPr lang="zh-CN"/>
              <a:t>套件</a:t>
            </a:r>
            <a:endParaRPr lang="zh-CN"/>
          </a:p>
          <a:p>
            <a:r>
              <a:rPr lang="en-US"/>
              <a:t>2. </a:t>
            </a:r>
            <a:r>
              <a:t>免费、开源，非常适合中小企业尤其是初学者</a:t>
            </a:r>
          </a:p>
          <a:p>
            <a:r>
              <a:rPr lang="en-US"/>
              <a:t>3. </a:t>
            </a:r>
            <a:r>
              <a:t>支持多平台，可在Windows、Mac OS和Linux上运行</a:t>
            </a:r>
          </a:p>
          <a:p>
            <a:r>
              <a:rPr lang="en-US"/>
              <a:t>4. </a:t>
            </a:r>
            <a:r>
              <a:t>应用套件包括：原理图绘制Eeschema、PCB布局布线Pcbnew、Gerber文件查看、3D实体模型查看等等</a:t>
            </a:r>
          </a:p>
          <a:p>
            <a:r>
              <a:rPr lang="en-US"/>
              <a:t>5. </a:t>
            </a:r>
            <a:r>
              <a:t>Python脚本支持电路板和封装库自动化</a:t>
            </a:r>
          </a:p>
          <a:p>
            <a:r>
              <a:rPr lang="en-US"/>
              <a:t>6. </a:t>
            </a:r>
            <a:r>
              <a:t>有大量符号、封装和3D模型库可供下载</a:t>
            </a:r>
          </a:p>
          <a:p>
            <a:r>
              <a:rPr lang="en-US"/>
              <a:t>7. </a:t>
            </a:r>
            <a:r>
              <a:t>应用和文档已翻译成多种语言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矩形 2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概述</a:t>
            </a:r>
            <a:endParaRPr lang="zh-CN" altLang="en-US"/>
          </a:p>
        </p:txBody>
      </p:sp>
      <p:sp>
        <p:nvSpPr>
          <p:cNvPr id="233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KiCad</a:t>
            </a:r>
            <a:r>
              <a:rPr lang="zh-CN" altLang="en-US"/>
              <a:t>文档</a:t>
            </a:r>
            <a:r>
              <a:rPr lang="zh-CN"/>
              <a:t>：</a:t>
            </a:r>
            <a:r>
              <a:rPr lang="zh-CN" altLang="en-US">
                <a:solidFill>
                  <a:srgbClr val="0645FF"/>
                </a:solidFill>
              </a:rPr>
              <a:t>https://docs.kicad.org</a:t>
            </a:r>
            <a:endParaRPr lang="zh-CN" altLang="en-US">
              <a:solidFill>
                <a:srgbClr val="0645FF"/>
              </a:solidFill>
            </a:endParaRPr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9034" y="1773555"/>
            <a:ext cx="5873933" cy="5040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矩形 2"/>
          <p:cNvSpPr/>
          <p:nvPr/>
        </p:nvSpPr>
        <p:spPr>
          <a:xfrm>
            <a:off x="562609" y="443865"/>
            <a:ext cx="3800608" cy="473076"/>
          </a:xfrm>
          <a:prstGeom prst="rect">
            <a:avLst/>
          </a:prstGeom>
          <a:solidFill>
            <a:srgbClr val="0645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2" name="文本框 6"/>
          <p:cNvSpPr txBox="1"/>
          <p:nvPr/>
        </p:nvSpPr>
        <p:spPr>
          <a:xfrm>
            <a:off x="705484" y="442429"/>
            <a:ext cx="5094152" cy="4603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/>
              <a:t>KiCad</a:t>
            </a:r>
            <a:r>
              <a:rPr lang="zh-CN" altLang="en-US"/>
              <a:t>概述</a:t>
            </a:r>
            <a:endParaRPr lang="zh-CN" altLang="en-US"/>
          </a:p>
        </p:txBody>
      </p:sp>
      <p:sp>
        <p:nvSpPr>
          <p:cNvPr id="233" name="矩形 7"/>
          <p:cNvSpPr/>
          <p:nvPr/>
        </p:nvSpPr>
        <p:spPr>
          <a:xfrm>
            <a:off x="258445" y="443865"/>
            <a:ext cx="230505" cy="473076"/>
          </a:xfrm>
          <a:prstGeom prst="rect">
            <a:avLst/>
          </a:prstGeom>
          <a:solidFill>
            <a:srgbClr val="6A9A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矩形 10"/>
          <p:cNvSpPr/>
          <p:nvPr/>
        </p:nvSpPr>
        <p:spPr>
          <a:xfrm>
            <a:off x="-15241" y="443865"/>
            <a:ext cx="200026" cy="473076"/>
          </a:xfrm>
          <a:prstGeom prst="rect">
            <a:avLst/>
          </a:prstGeom>
          <a:solidFill>
            <a:srgbClr val="B8C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5" name="文本框 11"/>
          <p:cNvSpPr txBox="1"/>
          <p:nvPr/>
        </p:nvSpPr>
        <p:spPr>
          <a:xfrm>
            <a:off x="889000" y="1324127"/>
            <a:ext cx="10283887" cy="398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/>
              <a:t>KiCad</a:t>
            </a:r>
            <a:r>
              <a:rPr lang="zh-CN" altLang="en-US"/>
              <a:t>中文文档</a:t>
            </a:r>
            <a:r>
              <a:rPr lang="zh-CN"/>
              <a:t>：</a:t>
            </a:r>
            <a:r>
              <a:rPr lang="zh-CN" altLang="en-US">
                <a:solidFill>
                  <a:srgbClr val="0645FF"/>
                </a:solidFill>
              </a:rPr>
              <a:t>https://docs.kicad.org/master/zh/</a:t>
            </a:r>
            <a:endParaRPr lang="zh-CN" altLang="en-US">
              <a:solidFill>
                <a:srgbClr val="0645FF"/>
              </a:solidFill>
            </a:endParaRPr>
          </a:p>
        </p:txBody>
      </p:sp>
      <p:pic>
        <p:nvPicPr>
          <p:cNvPr id="236" name="图片 12" descr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09" y="1457960"/>
            <a:ext cx="205106" cy="1384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5863" y="2009140"/>
            <a:ext cx="4500274" cy="4338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commondata" val="eyJoZGlkIjoiZjRiOGJhODg4MWI4N2MxOTBhNmQ4OTA0ZGJlYmNhMTQifQ=="/>
</p:tagLst>
</file>

<file path=ppt/theme/theme1.xml><?xml version="1.0" encoding="utf-8"?>
<a:theme xmlns:a="http://schemas.openxmlformats.org/drawingml/2006/main" name="4_自定义设计方案">
  <a:themeElements>
    <a:clrScheme name="4_自定义设计方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4_自定义设计方案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4_自定义设计方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自定义设计方案">
  <a:themeElements>
    <a:clrScheme name="4_自定义设计方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4_自定义设计方案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4_自定义设计方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6843</Words>
  <Application>WPS 演示</Application>
  <PresentationFormat/>
  <Paragraphs>352</Paragraphs>
  <Slides>44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65" baseType="lpstr">
      <vt:lpstr>Arial</vt:lpstr>
      <vt:lpstr>宋体</vt:lpstr>
      <vt:lpstr>Wingdings</vt:lpstr>
      <vt:lpstr>等线</vt:lpstr>
      <vt:lpstr>汉仪中等线KW</vt:lpstr>
      <vt:lpstr>微软雅黑</vt:lpstr>
      <vt:lpstr>汉仪旗黑</vt:lpstr>
      <vt:lpstr>Arial</vt:lpstr>
      <vt:lpstr>Calibri</vt:lpstr>
      <vt:lpstr>Helvetica Neue</vt:lpstr>
      <vt:lpstr>Libian SC Regular</vt:lpstr>
      <vt:lpstr>Baloo Bhaijaan Regular</vt:lpstr>
      <vt:lpstr>微软雅黑</vt:lpstr>
      <vt:lpstr>宋体</vt:lpstr>
      <vt:lpstr>Arial Unicode MS</vt:lpstr>
      <vt:lpstr>汉仪书宋二KW</vt:lpstr>
      <vt:lpstr>Wingdings</vt:lpstr>
      <vt:lpstr>苹方-简</vt:lpstr>
      <vt:lpstr>宋体-简</vt:lpstr>
      <vt:lpstr>Helvetica</vt:lpstr>
      <vt:lpstr>4_自定义设计方案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小月儿</cp:lastModifiedBy>
  <cp:revision>201</cp:revision>
  <dcterms:created xsi:type="dcterms:W3CDTF">2024-09-10T14:17:45Z</dcterms:created>
  <dcterms:modified xsi:type="dcterms:W3CDTF">2024-09-10T14:17:45Z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D3736A68B7B897D275DC64641BAB1B15_42</vt:lpwstr>
  </property>
  <property fmtid="{D5CDD505-2E9C-101B-9397-08002B2CF9AE}" pid="3" name="KSOProductBuildVer">
    <vt:lpwstr>2052-6.10.1.8873</vt:lpwstr>
  </property>
</Properties>
</file>